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heme/theme2.xml" ContentType="application/vnd.openxmlformats-officedocument.theme+xml"/>
  <Override PartName="/ppt/tags/tag54.xml" ContentType="application/vnd.openxmlformats-officedocument.presentationml.tags+xml"/>
  <Override PartName="/ppt/notesSlides/notesSlide1.xml" ContentType="application/vnd.openxmlformats-officedocument.presentationml.notesSlide+xml"/>
  <Override PartName="/ppt/tags/tag55.xml" ContentType="application/vnd.openxmlformats-officedocument.presentationml.tags+xml"/>
  <Override PartName="/ppt/notesSlides/notesSlide2.xml" ContentType="application/vnd.openxmlformats-officedocument.presentationml.notesSlide+xml"/>
  <Override PartName="/ppt/tags/tag56.xml" ContentType="application/vnd.openxmlformats-officedocument.presentationml.tags+xml"/>
  <Override PartName="/ppt/notesSlides/notesSlide3.xml" ContentType="application/vnd.openxmlformats-officedocument.presentationml.notesSlide+xml"/>
  <Override PartName="/ppt/tags/tag57.xml" ContentType="application/vnd.openxmlformats-officedocument.presentationml.tags+xml"/>
  <Override PartName="/ppt/notesSlides/notesSlide4.xml" ContentType="application/vnd.openxmlformats-officedocument.presentationml.notesSlide+xml"/>
  <Override PartName="/ppt/tags/tag58.xml" ContentType="application/vnd.openxmlformats-officedocument.presentationml.tags+xml"/>
  <Override PartName="/ppt/notesSlides/notesSlide5.xml" ContentType="application/vnd.openxmlformats-officedocument.presentationml.notesSlide+xml"/>
  <Override PartName="/ppt/tags/tag59.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notesSlides/notesSlide7.xml" ContentType="application/vnd.openxmlformats-officedocument.presentationml.notesSlide+xml"/>
  <Override PartName="/ppt/tags/tag61.xml" ContentType="application/vnd.openxmlformats-officedocument.presentationml.tags+xml"/>
  <Override PartName="/ppt/notesSlides/notesSlide8.xml" ContentType="application/vnd.openxmlformats-officedocument.presentationml.notesSlide+xml"/>
  <Override PartName="/ppt/tags/tag62.xml" ContentType="application/vnd.openxmlformats-officedocument.presentationml.tags+xml"/>
  <Override PartName="/ppt/notesSlides/notesSlide9.xml" ContentType="application/vnd.openxmlformats-officedocument.presentationml.notesSlide+xml"/>
  <Override PartName="/ppt/tags/tag63.xml" ContentType="application/vnd.openxmlformats-officedocument.presentationml.tags+xml"/>
  <Override PartName="/ppt/notesSlides/notesSlide10.xml" ContentType="application/vnd.openxmlformats-officedocument.presentationml.notesSlide+xml"/>
  <Override PartName="/ppt/tags/tag64.xml" ContentType="application/vnd.openxmlformats-officedocument.presentationml.tags+xml"/>
  <Override PartName="/ppt/notesSlides/notesSlide11.xml" ContentType="application/vnd.openxmlformats-officedocument.presentationml.notesSlide+xml"/>
  <Override PartName="/ppt/tags/tag65.xml" ContentType="application/vnd.openxmlformats-officedocument.presentationml.tags+xml"/>
  <Override PartName="/ppt/notesSlides/notesSlide12.xml" ContentType="application/vnd.openxmlformats-officedocument.presentationml.notesSlide+xml"/>
  <Override PartName="/ppt/tags/tag66.xml" ContentType="application/vnd.openxmlformats-officedocument.presentationml.tags+xml"/>
  <Override PartName="/ppt/notesSlides/notesSlide13.xml" ContentType="application/vnd.openxmlformats-officedocument.presentationml.notesSlide+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notesSlides/notesSlide15.xml" ContentType="application/vnd.openxmlformats-officedocument.presentationml.notesSlide+xml"/>
  <Override PartName="/ppt/tags/tag69.xml" ContentType="application/vnd.openxmlformats-officedocument.presentationml.tags+xml"/>
  <Override PartName="/ppt/notesSlides/notesSlide16.xml" ContentType="application/vnd.openxmlformats-officedocument.presentationml.notesSlide+xml"/>
  <Override PartName="/ppt/tags/tag70.xml" ContentType="application/vnd.openxmlformats-officedocument.presentationml.tags+xml"/>
  <Override PartName="/ppt/notesSlides/notesSlide17.xml" ContentType="application/vnd.openxmlformats-officedocument.presentationml.notesSlide+xml"/>
  <Override PartName="/ppt/tags/tag71.xml" ContentType="application/vnd.openxmlformats-officedocument.presentationml.tags+xml"/>
  <Override PartName="/ppt/notesSlides/notesSlide18.xml" ContentType="application/vnd.openxmlformats-officedocument.presentationml.notesSlide+xml"/>
  <Override PartName="/ppt/tags/tag72.xml" ContentType="application/vnd.openxmlformats-officedocument.presentationml.tags+xml"/>
  <Override PartName="/ppt/notesSlides/notesSlide19.xml" ContentType="application/vnd.openxmlformats-officedocument.presentationml.notesSlide+xml"/>
  <Override PartName="/ppt/tags/tag73.xml" ContentType="application/vnd.openxmlformats-officedocument.presentationml.tags+xml"/>
  <Override PartName="/ppt/notesSlides/notesSlide20.xml" ContentType="application/vnd.openxmlformats-officedocument.presentationml.notesSlide+xml"/>
  <Override PartName="/ppt/tags/tag74.xml" ContentType="application/vnd.openxmlformats-officedocument.presentationml.tags+xml"/>
  <Override PartName="/ppt/notesSlides/notesSlide21.xml" ContentType="application/vnd.openxmlformats-officedocument.presentationml.notesSlide+xml"/>
  <Override PartName="/ppt/tags/tag75.xml" ContentType="application/vnd.openxmlformats-officedocument.presentationml.tags+xml"/>
  <Override PartName="/ppt/notesSlides/notesSlide22.xml" ContentType="application/vnd.openxmlformats-officedocument.presentationml.notesSlide+xml"/>
  <Override PartName="/ppt/tags/tag76.xml" ContentType="application/vnd.openxmlformats-officedocument.presentationml.tags+xml"/>
  <Override PartName="/ppt/notesSlides/notesSlide23.xml" ContentType="application/vnd.openxmlformats-officedocument.presentationml.notesSlide+xml"/>
  <Override PartName="/ppt/tags/tag77.xml" ContentType="application/vnd.openxmlformats-officedocument.presentationml.tags+xml"/>
  <Override PartName="/ppt/notesSlides/notesSlide24.xml" ContentType="application/vnd.openxmlformats-officedocument.presentationml.notesSlide+xml"/>
  <Override PartName="/ppt/tags/tag78.xml" ContentType="application/vnd.openxmlformats-officedocument.presentationml.tags+xml"/>
  <Override PartName="/ppt/notesSlides/notesSlide25.xml" ContentType="application/vnd.openxmlformats-officedocument.presentationml.notesSlide+xml"/>
  <Override PartName="/ppt/tags/tag79.xml" ContentType="application/vnd.openxmlformats-officedocument.presentationml.tags+xml"/>
  <Override PartName="/ppt/notesSlides/notesSlide26.xml" ContentType="application/vnd.openxmlformats-officedocument.presentationml.notesSlide+xml"/>
  <Override PartName="/ppt/tags/tag80.xml" ContentType="application/vnd.openxmlformats-officedocument.presentationml.tags+xml"/>
  <Override PartName="/ppt/notesSlides/notesSlide27.xml" ContentType="application/vnd.openxmlformats-officedocument.presentationml.notesSlide+xml"/>
  <Override PartName="/ppt/tags/tag81.xml" ContentType="application/vnd.openxmlformats-officedocument.presentationml.tags+xml"/>
  <Override PartName="/ppt/notesSlides/notesSlide28.xml" ContentType="application/vnd.openxmlformats-officedocument.presentationml.notesSlide+xml"/>
  <Override PartName="/ppt/tags/tag82.xml" ContentType="application/vnd.openxmlformats-officedocument.presentationml.tags+xml"/>
  <Override PartName="/ppt/notesSlides/notesSlide29.xml" ContentType="application/vnd.openxmlformats-officedocument.presentationml.notesSlide+xml"/>
  <Override PartName="/ppt/tags/tag83.xml" ContentType="application/vnd.openxmlformats-officedocument.presentationml.tags+xml"/>
  <Override PartName="/ppt/notesSlides/notesSlide30.xml" ContentType="application/vnd.openxmlformats-officedocument.presentationml.notesSlide+xml"/>
  <Override PartName="/ppt/tags/tag84.xml" ContentType="application/vnd.openxmlformats-officedocument.presentationml.tags+xml"/>
  <Override PartName="/ppt/notesSlides/notesSlide31.xml" ContentType="application/vnd.openxmlformats-officedocument.presentationml.notesSlide+xml"/>
  <Override PartName="/ppt/tags/tag85.xml" ContentType="application/vnd.openxmlformats-officedocument.presentationml.tags+xml"/>
  <Override PartName="/ppt/notesSlides/notesSlide32.xml" ContentType="application/vnd.openxmlformats-officedocument.presentationml.notesSlide+xml"/>
  <Override PartName="/ppt/tags/tag86.xml" ContentType="application/vnd.openxmlformats-officedocument.presentationml.tags+xml"/>
  <Override PartName="/ppt/notesSlides/notesSlide33.xml" ContentType="application/vnd.openxmlformats-officedocument.presentationml.notesSlide+xml"/>
  <Override PartName="/ppt/tags/tag87.xml" ContentType="application/vnd.openxmlformats-officedocument.presentationml.tags+xml"/>
  <Override PartName="/ppt/notesSlides/notesSlide34.xml" ContentType="application/vnd.openxmlformats-officedocument.presentationml.notesSlide+xml"/>
  <Override PartName="/ppt/tags/tag88.xml" ContentType="application/vnd.openxmlformats-officedocument.presentationml.tags+xml"/>
  <Override PartName="/ppt/notesSlides/notesSlide35.xml" ContentType="application/vnd.openxmlformats-officedocument.presentationml.notesSlide+xml"/>
  <Override PartName="/ppt/tags/tag89.xml" ContentType="application/vnd.openxmlformats-officedocument.presentationml.tags+xml"/>
  <Override PartName="/ppt/notesSlides/notesSlide36.xml" ContentType="application/vnd.openxmlformats-officedocument.presentationml.notesSlide+xml"/>
  <Override PartName="/ppt/tags/tag90.xml" ContentType="application/vnd.openxmlformats-officedocument.presentationml.tags+xml"/>
  <Override PartName="/ppt/notesSlides/notesSlide37.xml" ContentType="application/vnd.openxmlformats-officedocument.presentationml.notesSlide+xml"/>
  <Override PartName="/ppt/tags/tag91.xml" ContentType="application/vnd.openxmlformats-officedocument.presentationml.tags+xml"/>
  <Override PartName="/ppt/notesSlides/notesSlide38.xml" ContentType="application/vnd.openxmlformats-officedocument.presentationml.notesSlide+xml"/>
  <Override PartName="/ppt/tags/tag92.xml" ContentType="application/vnd.openxmlformats-officedocument.presentationml.tags+xml"/>
  <Override PartName="/ppt/notesSlides/notesSlide39.xml" ContentType="application/vnd.openxmlformats-officedocument.presentationml.notesSlide+xml"/>
  <Override PartName="/ppt/tags/tag93.xml" ContentType="application/vnd.openxmlformats-officedocument.presentationml.tags+xml"/>
  <Override PartName="/ppt/notesSlides/notesSlide40.xml" ContentType="application/vnd.openxmlformats-officedocument.presentationml.notesSlide+xml"/>
  <Override PartName="/ppt/tags/tag94.xml" ContentType="application/vnd.openxmlformats-officedocument.presentationml.tags+xml"/>
  <Override PartName="/ppt/notesSlides/notesSlide41.xml" ContentType="application/vnd.openxmlformats-officedocument.presentationml.notesSlide+xml"/>
  <Override PartName="/ppt/tags/tag95.xml" ContentType="application/vnd.openxmlformats-officedocument.presentationml.tags+xml"/>
  <Override PartName="/ppt/notesSlides/notesSlide42.xml" ContentType="application/vnd.openxmlformats-officedocument.presentationml.notesSlide+xml"/>
  <Override PartName="/ppt/tags/tag96.xml" ContentType="application/vnd.openxmlformats-officedocument.presentationml.tags+xml"/>
  <Override PartName="/ppt/notesSlides/notesSlide43.xml" ContentType="application/vnd.openxmlformats-officedocument.presentationml.notesSlide+xml"/>
  <Override PartName="/ppt/tags/tag97.xml" ContentType="application/vnd.openxmlformats-officedocument.presentationml.tags+xml"/>
  <Override PartName="/ppt/notesSlides/notesSlide44.xml" ContentType="application/vnd.openxmlformats-officedocument.presentationml.notesSlide+xml"/>
  <Override PartName="/ppt/tags/tag98.xml" ContentType="application/vnd.openxmlformats-officedocument.presentationml.tags+xml"/>
  <Override PartName="/ppt/notesSlides/notesSlide45.xml" ContentType="application/vnd.openxmlformats-officedocument.presentationml.notesSlide+xml"/>
  <Override PartName="/ppt/tags/tag99.xml" ContentType="application/vnd.openxmlformats-officedocument.presentationml.tags+xml"/>
  <Override PartName="/ppt/notesSlides/notesSlide46.xml" ContentType="application/vnd.openxmlformats-officedocument.presentationml.notesSlide+xml"/>
  <Override PartName="/ppt/tags/tag100.xml" ContentType="application/vnd.openxmlformats-officedocument.presentationml.tags+xml"/>
  <Override PartName="/ppt/notesSlides/notesSlide47.xml" ContentType="application/vnd.openxmlformats-officedocument.presentationml.notesSlide+xml"/>
  <Override PartName="/ppt/tags/tag101.xml" ContentType="application/vnd.openxmlformats-officedocument.presentationml.tags+xml"/>
  <Override PartName="/ppt/notesSlides/notesSlide48.xml" ContentType="application/vnd.openxmlformats-officedocument.presentationml.notesSlide+xml"/>
  <Override PartName="/ppt/tags/tag102.xml" ContentType="application/vnd.openxmlformats-officedocument.presentationml.tags+xml"/>
  <Override PartName="/ppt/notesSlides/notesSlide4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3"/>
  </p:sldMasterIdLst>
  <p:notesMasterIdLst>
    <p:notesMasterId r:id="rId53"/>
  </p:notesMasterIdLst>
  <p:sldIdLst>
    <p:sldId id="1691" r:id="rId4"/>
    <p:sldId id="1704" r:id="rId5"/>
    <p:sldId id="1706" r:id="rId6"/>
    <p:sldId id="1785" r:id="rId7"/>
    <p:sldId id="1728" r:id="rId8"/>
    <p:sldId id="1729" r:id="rId9"/>
    <p:sldId id="1730" r:id="rId10"/>
    <p:sldId id="1731" r:id="rId11"/>
    <p:sldId id="1732" r:id="rId12"/>
    <p:sldId id="1733" r:id="rId13"/>
    <p:sldId id="1734" r:id="rId14"/>
    <p:sldId id="1735" r:id="rId15"/>
    <p:sldId id="1786" r:id="rId16"/>
    <p:sldId id="1737" r:id="rId17"/>
    <p:sldId id="1789" r:id="rId18"/>
    <p:sldId id="1739" r:id="rId19"/>
    <p:sldId id="1796" r:id="rId20"/>
    <p:sldId id="1741" r:id="rId21"/>
    <p:sldId id="1742" r:id="rId22"/>
    <p:sldId id="1743" r:id="rId23"/>
    <p:sldId id="1744" r:id="rId24"/>
    <p:sldId id="1790" r:id="rId25"/>
    <p:sldId id="1746" r:id="rId26"/>
    <p:sldId id="1747" r:id="rId27"/>
    <p:sldId id="1791" r:id="rId28"/>
    <p:sldId id="1749" r:id="rId29"/>
    <p:sldId id="1750" r:id="rId30"/>
    <p:sldId id="1751" r:id="rId31"/>
    <p:sldId id="1792" r:id="rId32"/>
    <p:sldId id="1753" r:id="rId33"/>
    <p:sldId id="1787" r:id="rId34"/>
    <p:sldId id="1756" r:id="rId35"/>
    <p:sldId id="1757" r:id="rId36"/>
    <p:sldId id="1758" r:id="rId37"/>
    <p:sldId id="1760" r:id="rId38"/>
    <p:sldId id="1759" r:id="rId39"/>
    <p:sldId id="1761" r:id="rId40"/>
    <p:sldId id="1795" r:id="rId41"/>
    <p:sldId id="1769" r:id="rId42"/>
    <p:sldId id="1770" r:id="rId43"/>
    <p:sldId id="1771" r:id="rId44"/>
    <p:sldId id="1788" r:id="rId45"/>
    <p:sldId id="1764" r:id="rId46"/>
    <p:sldId id="1765" r:id="rId47"/>
    <p:sldId id="1766" r:id="rId48"/>
    <p:sldId id="1794" r:id="rId49"/>
    <p:sldId id="1768" r:id="rId50"/>
    <p:sldId id="1772" r:id="rId51"/>
    <p:sldId id="1767" r:id="rId52"/>
  </p:sldIdLst>
  <p:sldSz cx="12192000" cy="6858000"/>
  <p:notesSz cx="7772400" cy="100584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98EB284-D26F-4B6B-94A6-BD5F46D7B791}">
          <p14:sldIdLst>
            <p14:sldId id="1691"/>
            <p14:sldId id="1704"/>
            <p14:sldId id="1706"/>
          </p14:sldIdLst>
        </p14:section>
        <p14:section name="Permissions management" id="{3C43592F-967F-4BA2-AC2A-2D21DD5B76D6}">
          <p14:sldIdLst>
            <p14:sldId id="1785"/>
            <p14:sldId id="1728"/>
            <p14:sldId id="1729"/>
            <p14:sldId id="1730"/>
            <p14:sldId id="1731"/>
            <p14:sldId id="1732"/>
            <p14:sldId id="1733"/>
            <p14:sldId id="1734"/>
            <p14:sldId id="1735"/>
          </p14:sldIdLst>
        </p14:section>
        <p14:section name="Detection and auditing" id="{B66103D1-4CDF-4E44-8CF4-93F348474971}">
          <p14:sldIdLst>
            <p14:sldId id="1786"/>
            <p14:sldId id="1737"/>
            <p14:sldId id="1789"/>
            <p14:sldId id="1739"/>
            <p14:sldId id="1796"/>
            <p14:sldId id="1741"/>
            <p14:sldId id="1742"/>
            <p14:sldId id="1743"/>
            <p14:sldId id="1744"/>
            <p14:sldId id="1790"/>
            <p14:sldId id="1746"/>
            <p14:sldId id="1747"/>
            <p14:sldId id="1791"/>
            <p14:sldId id="1749"/>
            <p14:sldId id="1750"/>
            <p14:sldId id="1751"/>
            <p14:sldId id="1792"/>
            <p14:sldId id="1753"/>
          </p14:sldIdLst>
        </p14:section>
        <p14:section name="Incident response and automated remediation" id="{6DE0633D-B84F-4040-89ED-98E8DF6FE16D}">
          <p14:sldIdLst>
            <p14:sldId id="1787"/>
            <p14:sldId id="1756"/>
            <p14:sldId id="1757"/>
            <p14:sldId id="1758"/>
            <p14:sldId id="1760"/>
            <p14:sldId id="1759"/>
            <p14:sldId id="1761"/>
            <p14:sldId id="1795"/>
            <p14:sldId id="1769"/>
            <p14:sldId id="1770"/>
            <p14:sldId id="1771"/>
          </p14:sldIdLst>
        </p14:section>
        <p14:section name="Troubleshooting" id="{528C5806-B8F8-4943-81CC-F326B4C6535B}">
          <p14:sldIdLst>
            <p14:sldId id="1788"/>
            <p14:sldId id="1764"/>
            <p14:sldId id="1765"/>
            <p14:sldId id="1766"/>
            <p14:sldId id="1794"/>
            <p14:sldId id="1768"/>
          </p14:sldIdLst>
        </p14:section>
        <p14:section name="Thank you" id="{8FC66975-9DEC-4043-897B-22692FE4443B}">
          <p14:sldIdLst>
            <p14:sldId id="1772"/>
            <p14:sldId id="17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5756BF-F3E3-89F0-8C6D-E79DF158466B}" name="Kameron Ghaffari" initials="KG" userId="S::kameron.ghaffari@pulselearning.com::8fa5dab2-361d-4265-a255-b5035b00118c" providerId="AD"/>
  <p188:author id="{D7CDEACB-A65B-F875-B710-5772C0871053}" name="Savannah Woodcock" initials="SW" userId="S::Savannah.Woodcock@pulselearning.com::30ed6833-d951-40f5-800f-f8a6e249df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4FFF"/>
    <a:srgbClr val="C3195C"/>
    <a:srgbClr val="36C2B3"/>
    <a:srgbClr val="B220B2"/>
    <a:srgbClr val="F2F2F2"/>
    <a:srgbClr val="AFF9CB"/>
    <a:srgbClr val="D8F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01" autoAdjust="0"/>
    <p:restoredTop sz="82211" autoAdjust="0"/>
  </p:normalViewPr>
  <p:slideViewPr>
    <p:cSldViewPr snapToGrid="0">
      <p:cViewPr>
        <p:scale>
          <a:sx n="110" d="100"/>
          <a:sy n="110" d="100"/>
        </p:scale>
        <p:origin x="1892" y="560"/>
      </p:cViewPr>
      <p:guideLst/>
    </p:cSldViewPr>
  </p:slideViewPr>
  <p:outlineViewPr>
    <p:cViewPr>
      <p:scale>
        <a:sx n="33" d="100"/>
        <a:sy n="33" d="100"/>
      </p:scale>
      <p:origin x="0" y="-10156"/>
    </p:cViewPr>
  </p:outlineViewPr>
  <p:notesTextViewPr>
    <p:cViewPr>
      <p:scale>
        <a:sx n="1" d="1"/>
        <a:sy n="1" d="1"/>
      </p:scale>
      <p:origin x="0" y="0"/>
    </p:cViewPr>
  </p:notesTextViewPr>
  <p:notesViewPr>
    <p:cSldViewPr snapToGrid="0">
      <p:cViewPr>
        <p:scale>
          <a:sx n="100" d="100"/>
          <a:sy n="100" d="100"/>
        </p:scale>
        <p:origin x="4432" y="4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microsoft.com/office/2018/10/relationships/authors" Targe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35000"/>
            <a:ext cx="5486400" cy="308682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17500" y="3810000"/>
            <a:ext cx="7112000" cy="55880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5890323"/>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0"/>
      </a:spcBef>
      <a:spcAft>
        <a:spcPts val="0"/>
      </a:spcAft>
      <a:defRPr sz="1200" kern="1200">
        <a:solidFill>
          <a:schemeClr val="tx1"/>
        </a:solidFill>
        <a:latin typeface="+mn-lt"/>
        <a:ea typeface="+mn-ea"/>
        <a:cs typeface="+mn-cs"/>
      </a:defRPr>
    </a:lvl1pPr>
    <a:lvl2pPr marL="457200" algn="l" defTabSz="914400" rtl="0" eaLnBrk="1" latinLnBrk="0" hangingPunct="1">
      <a:spcBef>
        <a:spcPts val="0"/>
      </a:spcBef>
      <a:spcAft>
        <a:spcPts val="0"/>
      </a:spcAft>
      <a:defRPr sz="1200" kern="1200">
        <a:solidFill>
          <a:schemeClr val="tx1"/>
        </a:solidFill>
        <a:latin typeface="+mn-lt"/>
        <a:ea typeface="+mn-ea"/>
        <a:cs typeface="+mn-cs"/>
      </a:defRPr>
    </a:lvl2pPr>
    <a:lvl3pPr marL="914400" algn="l" defTabSz="914400" rtl="0" eaLnBrk="1" latinLnBrk="0" hangingPunct="1">
      <a:spcBef>
        <a:spcPts val="0"/>
      </a:spcBef>
      <a:spcAft>
        <a:spcPts val="0"/>
      </a:spcAft>
      <a:defRPr sz="1200" kern="1200">
        <a:solidFill>
          <a:schemeClr val="tx1"/>
        </a:solidFill>
        <a:latin typeface="+mn-lt"/>
        <a:ea typeface="+mn-ea"/>
        <a:cs typeface="+mn-cs"/>
      </a:defRPr>
    </a:lvl3pPr>
    <a:lvl4pPr marL="1371600" algn="l" defTabSz="914400" rtl="0" eaLnBrk="1" latinLnBrk="0" hangingPunct="1">
      <a:spcBef>
        <a:spcPts val="0"/>
      </a:spcBef>
      <a:spcAft>
        <a:spcPts val="0"/>
      </a:spcAft>
      <a:defRPr sz="1200" kern="1200">
        <a:solidFill>
          <a:schemeClr val="tx1"/>
        </a:solidFill>
        <a:latin typeface="+mn-lt"/>
        <a:ea typeface="+mn-ea"/>
        <a:cs typeface="+mn-cs"/>
      </a:defRPr>
    </a:lvl4pPr>
    <a:lvl5pPr marL="1828800" algn="l" defTabSz="914400" rtl="0" eaLnBrk="1" latinLnBrk="0" hangingPunct="1">
      <a:spcBef>
        <a:spcPts val="0"/>
      </a:spcBef>
      <a:spcAft>
        <a:spcPts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aws.amazon.com/IAM/latest/UserGuide/reference_policies_evaluation-logic.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ocs.aws.amazon.com/awscloudtrail/latest/userguide/cloudtrail-create-a-trail-using-the-console-first-time.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aws.amazon.com/blogs/big-data/analyzing-data-in-s3-using-amazon-athena/"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cs.aws.amazon.com/athena/latest/ug/supported-serdes.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ocs.aws.amazon.com/config/latest/developerguide/aggregate-data.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docs.aws.amazon.com/config/latest/developerguide/resource-config-reference.html"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docs.aws.amazon.com/config/latest/developerguide/evaluate-config_use-managed-rules.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aws.amazon.com/security/continuous-monitoring-threat-detectio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ocs.aws.amazon.com/guardduty/latest/ug/guardduty_remediate.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docs.aws.amazon.com/wellarchitected/latest/security-pillar/incident-response.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ocs.aws.amazon.com/config/latest/developerguide/remediation.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aws.amazon.com/premiumsupport/knowledge-center/config-remediation-executions/"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cs.aws.amazon.com/IAM/latest/UserGuide/what-is-access-analyzer.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cs.aws.amazon.com/IAM/latest/UserGuide/access-analyzer-finding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397500"/>
          </a:xfrm>
        </p:spPr>
        <p:txBody>
          <a:bodyPr/>
          <a:lstStyle/>
          <a:p>
            <a:pPr marL="0" indent="0">
              <a:buNone/>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285750" indent="-285750"/>
            <a:r>
              <a:rPr lang="en-US" b="1" dirty="0">
                <a:solidFill>
                  <a:srgbClr val="000000"/>
                </a:solidFill>
                <a:latin typeface="Calibri" panose="020F0502020204030204" pitchFamily="34" charset="0"/>
              </a:rPr>
              <a:t>|Student Notes</a:t>
            </a:r>
          </a:p>
          <a:p>
            <a:pPr marL="285750" indent="-285750"/>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916454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r>
              <a:rPr lang="en-US" b="0" i="0" kern="1200" dirty="0">
                <a:effectLst/>
                <a:latin typeface="Calibri" panose="020F0502020204030204" pitchFamily="34" charset="0"/>
                <a:ea typeface="+mn-ea"/>
                <a:cs typeface="+mn-cs"/>
              </a:rPr>
              <a:t>A permissions boundary </a:t>
            </a:r>
            <a:r>
              <a:rPr lang="en-US" b="0" i="0" kern="1200" dirty="0">
                <a:effectLst/>
                <a:latin typeface="Calibri" panose="020F0502020204030204" pitchFamily="34" charset="0"/>
                <a:ea typeface="Amazon Ember" panose="020B0603020204020204" pitchFamily="34" charset="0"/>
                <a:cs typeface="Amazon Ember" panose="020B0603020204020204" pitchFamily="34" charset="0"/>
              </a:rPr>
              <a:t>does</a:t>
            </a:r>
            <a:r>
              <a:rPr lang="en-US" dirty="0">
                <a:latin typeface="Calibri" panose="020F0502020204030204" pitchFamily="34" charset="0"/>
                <a:ea typeface="Amazon Ember" panose="020B0603020204020204" pitchFamily="34" charset="0"/>
                <a:cs typeface="Amazon Ember" panose="020B0603020204020204" pitchFamily="34" charset="0"/>
              </a:rPr>
              <a:t> not grant permissions. Instead, a permissions boundary restricts the permissions of the users and roles attached to it. A permissions boundary also limits the permissions of roles attached to resources, such as Lambda functions.</a:t>
            </a:r>
          </a:p>
          <a:p>
            <a:endParaRPr lang="en-US" sz="1200" b="0" dirty="0">
              <a:latin typeface="+mn-lt"/>
              <a:cs typeface="Arial"/>
            </a:endParaRPr>
          </a:p>
        </p:txBody>
      </p:sp>
    </p:spTree>
    <p:extLst>
      <p:ext uri="{BB962C8B-B14F-4D97-AF65-F5344CB8AC3E}">
        <p14:creationId xmlns:p14="http://schemas.microsoft.com/office/powerpoint/2010/main" val="3200910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This screenshot</a:t>
            </a:r>
            <a:r>
              <a:rPr lang="en-US" baseline="0" dirty="0">
                <a:latin typeface="Calibri" panose="020F0502020204030204" pitchFamily="34" charset="0"/>
              </a:rPr>
              <a:t> shows th</a:t>
            </a:r>
            <a:r>
              <a:rPr lang="en-US" dirty="0">
                <a:latin typeface="Calibri" panose="020F0502020204030204" pitchFamily="34" charset="0"/>
              </a:rPr>
              <a:t>e IAM roles landing page, where you can select identity-based policies with a permissions boundary for your role.</a:t>
            </a:r>
          </a:p>
          <a:p>
            <a:endParaRPr lang="en-US" sz="1200" b="0" dirty="0">
              <a:latin typeface="+mn-lt"/>
              <a:cs typeface="Arial"/>
            </a:endParaRPr>
          </a:p>
        </p:txBody>
      </p:sp>
    </p:spTree>
    <p:extLst>
      <p:ext uri="{BB962C8B-B14F-4D97-AF65-F5344CB8AC3E}">
        <p14:creationId xmlns:p14="http://schemas.microsoft.com/office/powerpoint/2010/main" val="1349965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defTabSz="939363">
              <a:defRPr/>
            </a:pPr>
            <a:r>
              <a:rPr lang="en-US" dirty="0">
                <a:latin typeface="Calibri" panose="020F0502020204030204" pitchFamily="34" charset="0"/>
              </a:rPr>
              <a:t>What happens if a user with the following policies issues an s3 GetObject request? Will the request be satisfied, or will it fail?</a:t>
            </a:r>
          </a:p>
          <a:p>
            <a:pPr defTabSz="939363">
              <a:defRPr/>
            </a:pPr>
            <a:endParaRPr lang="en-US" dirty="0">
              <a:latin typeface="Calibri" panose="020F0502020204030204" pitchFamily="34" charset="0"/>
            </a:endParaRPr>
          </a:p>
          <a:p>
            <a:pPr defTabSz="939363">
              <a:defRPr/>
            </a:pPr>
            <a:r>
              <a:rPr lang="en-US" dirty="0">
                <a:latin typeface="Calibri" panose="020F0502020204030204" pitchFamily="34" charset="0"/>
              </a:rPr>
              <a:t>Start with any explicit deny in any of the policies. Then, move on to the other policies. All the explicit denies from all the policies involved with an API call are evaluated first. Policies can include service control policies (SCPs), permissions boundaries, permissions policies, and resource-based policies. The API request from this example would fail at the permissions boundary. Even though the identity-based policy allows the user to issue GetObject, the permissions boundary does not mention it.</a:t>
            </a:r>
          </a:p>
          <a:p>
            <a:endParaRPr lang="en-US" dirty="0">
              <a:latin typeface="Calibri" panose="020F0502020204030204" pitchFamily="34" charset="0"/>
            </a:endParaRPr>
          </a:p>
          <a:p>
            <a:pPr marL="0" marR="0" lvl="0" indent="0" defTabSz="914400" rtl="0" eaLnBrk="1" fontAlgn="auto" latinLnBrk="0" hangingPunct="1">
              <a:buClrTx/>
              <a:buSzTx/>
              <a:buFontTx/>
              <a:buNone/>
              <a:tabLst/>
              <a:defRPr/>
            </a:pPr>
            <a:r>
              <a:rPr lang="en-US" dirty="0">
                <a:latin typeface="Calibri" panose="020F0502020204030204" pitchFamily="34" charset="0"/>
              </a:rPr>
              <a:t>For more information, see “Policy Evaluation Logic” in the </a:t>
            </a:r>
            <a:r>
              <a:rPr lang="en-US" i="1" dirty="0">
                <a:latin typeface="Calibri" panose="020F0502020204030204" pitchFamily="34" charset="0"/>
              </a:rPr>
              <a:t>AWS Identity and Access Management User Guide </a:t>
            </a:r>
            <a:r>
              <a:rPr lang="en-US" dirty="0">
                <a:latin typeface="Calibri" panose="020F0502020204030204" pitchFamily="34" charset="0"/>
              </a:rPr>
              <a:t>(</a:t>
            </a:r>
            <a:r>
              <a:rPr lang="en-US" dirty="0">
                <a:latin typeface="Calibri" panose="020F0502020204030204" pitchFamily="34" charset="0"/>
                <a:hlinkClick r:id="rId3"/>
              </a:rPr>
              <a:t>https://docs.aws.amazon.com/IAM/latest/UserGuide/reference_policies_evaluation-logic.html</a:t>
            </a:r>
            <a:r>
              <a:rPr lang="en-US" dirty="0">
                <a:latin typeface="Calibri" panose="020F0502020204030204" pitchFamily="34" charset="0"/>
              </a:rPr>
              <a:t>). </a:t>
            </a:r>
          </a:p>
          <a:p>
            <a:endParaRPr lang="en-US" sz="1200" b="0" dirty="0">
              <a:latin typeface="+mn-lt"/>
              <a:cs typeface="Arial"/>
            </a:endParaRPr>
          </a:p>
        </p:txBody>
      </p:sp>
    </p:spTree>
    <p:extLst>
      <p:ext uri="{BB962C8B-B14F-4D97-AF65-F5344CB8AC3E}">
        <p14:creationId xmlns:p14="http://schemas.microsoft.com/office/powerpoint/2010/main" val="377719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90012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588000"/>
          </a:xfrm>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kern="1200" dirty="0">
                <a:solidFill>
                  <a:schemeClr val="tx1"/>
                </a:solidFill>
                <a:effectLst/>
                <a:latin typeface="Calibri" panose="020F0502020204030204" pitchFamily="34" charset="0"/>
                <a:ea typeface="+mn-ea"/>
                <a:cs typeface="+mn-cs"/>
              </a:rPr>
              <a:t>A foundational practice is to establish a set of detection mechanisms at the account level. This base set of mechanisms is aimed at recording and detecting a wide range of actions on all resources in your account. Using these mechanisms, you can build out a comprehensive detective capability with options that include automated remediation, and Partner integrations to add functionality.</a:t>
            </a:r>
          </a:p>
          <a:p>
            <a:endParaRPr lang="en-US" kern="1200" dirty="0">
              <a:solidFill>
                <a:schemeClr val="tx1"/>
              </a:solidFill>
              <a:effectLst/>
              <a:latin typeface="Calibri" panose="020F0502020204030204" pitchFamily="34" charset="0"/>
              <a:ea typeface="+mn-ea"/>
              <a:cs typeface="+mn-cs"/>
            </a:endParaRPr>
          </a:p>
          <a:p>
            <a:r>
              <a:rPr lang="en-US" b="1" i="0" kern="1200" dirty="0">
                <a:solidFill>
                  <a:schemeClr val="tx1"/>
                </a:solidFill>
                <a:effectLst/>
                <a:latin typeface="Calibri" panose="020F0502020204030204" pitchFamily="34" charset="0"/>
                <a:ea typeface="+mn-ea"/>
                <a:cs typeface="+mn-cs"/>
              </a:rPr>
              <a:t>AWS CloudTrail </a:t>
            </a:r>
            <a:r>
              <a:rPr lang="en-US" kern="1200" dirty="0">
                <a:solidFill>
                  <a:schemeClr val="tx1"/>
                </a:solidFill>
                <a:effectLst/>
                <a:latin typeface="Calibri" panose="020F0502020204030204" pitchFamily="34" charset="0"/>
                <a:ea typeface="+mn-ea"/>
                <a:cs typeface="+mn-cs"/>
              </a:rPr>
              <a:t>provides event history of your AWS account activity. Activity can include actions taken through the AWS Management Console, AWS SDKs, command line tools, and other AWS services.</a:t>
            </a:r>
          </a:p>
          <a:p>
            <a:endParaRPr lang="en-US" b="1" kern="1200" dirty="0">
              <a:solidFill>
                <a:schemeClr val="tx1"/>
              </a:solidFill>
              <a:effectLst/>
              <a:latin typeface="Calibri" panose="020F0502020204030204" pitchFamily="34" charset="0"/>
              <a:ea typeface="+mn-ea"/>
              <a:cs typeface="+mn-cs"/>
            </a:endParaRPr>
          </a:p>
          <a:p>
            <a:r>
              <a:rPr lang="en-US" b="1" kern="1200" dirty="0">
                <a:solidFill>
                  <a:schemeClr val="tx1"/>
                </a:solidFill>
                <a:effectLst/>
                <a:latin typeface="Calibri" panose="020F0502020204030204" pitchFamily="34" charset="0"/>
                <a:ea typeface="+mn-ea"/>
                <a:cs typeface="+mn-cs"/>
              </a:rPr>
              <a:t>AWS Config </a:t>
            </a:r>
            <a:r>
              <a:rPr lang="en-US" kern="1200" dirty="0">
                <a:solidFill>
                  <a:schemeClr val="tx1"/>
                </a:solidFill>
                <a:effectLst/>
                <a:latin typeface="Calibri" panose="020F0502020204030204" pitchFamily="34" charset="0"/>
                <a:ea typeface="+mn-ea"/>
                <a:cs typeface="+mn-cs"/>
              </a:rPr>
              <a:t>monitors and records your AWS resource configurations. You can automate the evaluation and remediation against desired configurations.</a:t>
            </a:r>
          </a:p>
          <a:p>
            <a:endParaRPr lang="en-US" b="1" kern="1200" dirty="0">
              <a:solidFill>
                <a:schemeClr val="tx1"/>
              </a:solidFill>
              <a:effectLst/>
              <a:latin typeface="Calibri" panose="020F0502020204030204" pitchFamily="34" charset="0"/>
              <a:ea typeface="+mn-ea"/>
              <a:cs typeface="+mn-cs"/>
            </a:endParaRPr>
          </a:p>
          <a:p>
            <a:r>
              <a:rPr lang="en-US" b="1" kern="1200" dirty="0">
                <a:solidFill>
                  <a:schemeClr val="tx1"/>
                </a:solidFill>
                <a:effectLst/>
                <a:latin typeface="Calibri" panose="020F0502020204030204" pitchFamily="34" charset="0"/>
                <a:ea typeface="+mn-ea"/>
                <a:cs typeface="+mn-cs"/>
              </a:rPr>
              <a:t>Amazon GuardDuty </a:t>
            </a:r>
            <a:r>
              <a:rPr lang="en-US" b="0" kern="1200" dirty="0">
                <a:solidFill>
                  <a:schemeClr val="tx1"/>
                </a:solidFill>
                <a:effectLst/>
                <a:latin typeface="Calibri" panose="020F0502020204030204" pitchFamily="34" charset="0"/>
                <a:ea typeface="+mn-ea"/>
                <a:cs typeface="+mn-cs"/>
              </a:rPr>
              <a:t>is</a:t>
            </a:r>
            <a:r>
              <a:rPr lang="en-US" kern="1200" dirty="0">
                <a:solidFill>
                  <a:schemeClr val="tx1"/>
                </a:solidFill>
                <a:effectLst/>
                <a:latin typeface="Calibri" panose="020F0502020204030204" pitchFamily="34" charset="0"/>
                <a:ea typeface="+mn-ea"/>
                <a:cs typeface="+mn-cs"/>
              </a:rPr>
              <a:t> a threat-detection service that continuously monitors for malicious activity and unauthorized behavior to protect your AWS accounts and workloads.</a:t>
            </a:r>
            <a:r>
              <a:rPr lang="en-US" kern="1200" baseline="0" dirty="0">
                <a:solidFill>
                  <a:schemeClr val="tx1"/>
                </a:solidFill>
                <a:effectLst/>
                <a:latin typeface="Calibri" panose="020F0502020204030204" pitchFamily="34" charset="0"/>
                <a:ea typeface="+mn-ea"/>
                <a:cs typeface="+mn-cs"/>
              </a:rPr>
              <a:t> </a:t>
            </a:r>
          </a:p>
          <a:p>
            <a:endParaRPr lang="en-US" b="1" kern="1200" baseline="0" dirty="0">
              <a:solidFill>
                <a:schemeClr val="tx1"/>
              </a:solidFill>
              <a:effectLst/>
              <a:latin typeface="Calibri" panose="020F0502020204030204" pitchFamily="34" charset="0"/>
              <a:ea typeface="+mn-ea"/>
              <a:cs typeface="+mn-cs"/>
            </a:endParaRPr>
          </a:p>
          <a:p>
            <a:r>
              <a:rPr lang="en-US" b="1" kern="1200" baseline="0" dirty="0">
                <a:solidFill>
                  <a:schemeClr val="tx1"/>
                </a:solidFill>
                <a:effectLst/>
                <a:latin typeface="Calibri" panose="020F0502020204030204" pitchFamily="34" charset="0"/>
                <a:ea typeface="+mn-ea"/>
                <a:cs typeface="+mn-cs"/>
              </a:rPr>
              <a:t>Amazon Inspector </a:t>
            </a:r>
            <a:r>
              <a:rPr lang="en-US" kern="1200" dirty="0">
                <a:solidFill>
                  <a:schemeClr val="tx1"/>
                </a:solidFill>
                <a:effectLst/>
                <a:latin typeface="Calibri" panose="020F0502020204030204" pitchFamily="34" charset="0"/>
                <a:ea typeface="+mn-ea"/>
                <a:cs typeface="+mn-cs"/>
              </a:rPr>
              <a:t>can do the following:</a:t>
            </a:r>
          </a:p>
          <a:p>
            <a:pPr marL="171450" indent="-171450">
              <a:buFont typeface="Arial" panose="020B0604020202020204" pitchFamily="34" charset="0"/>
              <a:buChar char="•"/>
            </a:pPr>
            <a:r>
              <a:rPr lang="en-US" dirty="0">
                <a:latin typeface="Calibri" panose="020F0502020204030204" pitchFamily="34" charset="0"/>
              </a:rPr>
              <a:t>P</a:t>
            </a:r>
            <a:r>
              <a:rPr lang="en-US" kern="1200" dirty="0">
                <a:solidFill>
                  <a:schemeClr val="tx1"/>
                </a:solidFill>
                <a:effectLst/>
                <a:latin typeface="Calibri" panose="020F0502020204030204" pitchFamily="34" charset="0"/>
                <a:ea typeface="+mn-ea"/>
                <a:cs typeface="+mn-cs"/>
              </a:rPr>
              <a:t>erform configuration assessments against your instances for known common vulnerabilities and exposures (CVEs).</a:t>
            </a:r>
          </a:p>
          <a:p>
            <a:pPr marL="171450" indent="-171450">
              <a:buFont typeface="Arial" panose="020B0604020202020204" pitchFamily="34" charset="0"/>
              <a:buChar char="•"/>
            </a:pPr>
            <a:r>
              <a:rPr lang="en-US" kern="1200" dirty="0">
                <a:solidFill>
                  <a:schemeClr val="tx1"/>
                </a:solidFill>
                <a:effectLst/>
                <a:latin typeface="Calibri" panose="020F0502020204030204" pitchFamily="34" charset="0"/>
                <a:ea typeface="+mn-ea"/>
                <a:cs typeface="+mn-cs"/>
              </a:rPr>
              <a:t>Assess against security benchmarks.</a:t>
            </a:r>
          </a:p>
          <a:p>
            <a:pPr marL="171450" indent="-171450">
              <a:buFont typeface="Arial" panose="020B0604020202020204" pitchFamily="34" charset="0"/>
              <a:buChar char="•"/>
            </a:pPr>
            <a:r>
              <a:rPr lang="en-US" dirty="0">
                <a:latin typeface="Calibri" panose="020F0502020204030204" pitchFamily="34" charset="0"/>
              </a:rPr>
              <a:t>F</a:t>
            </a:r>
            <a:r>
              <a:rPr lang="en-US" kern="1200" dirty="0">
                <a:solidFill>
                  <a:schemeClr val="tx1"/>
                </a:solidFill>
                <a:effectLst/>
                <a:latin typeface="Calibri" panose="020F0502020204030204" pitchFamily="34" charset="0"/>
                <a:ea typeface="+mn-ea"/>
                <a:cs typeface="+mn-cs"/>
              </a:rPr>
              <a:t>ully automate the notification of defects.</a:t>
            </a:r>
          </a:p>
        </p:txBody>
      </p:sp>
    </p:spTree>
    <p:extLst>
      <p:ext uri="{BB962C8B-B14F-4D97-AF65-F5344CB8AC3E}">
        <p14:creationId xmlns:p14="http://schemas.microsoft.com/office/powerpoint/2010/main" val="3794036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endParaRPr lang="en-US" dirty="0">
              <a:latin typeface="Calibri" panose="020F0502020204030204" pitchFamily="34" charset="0"/>
            </a:endParaRPr>
          </a:p>
          <a:p>
            <a:pPr marL="0" marR="0" lvl="0" indent="0" defTabSz="914400" rtl="0" eaLnBrk="1" fontAlgn="auto" latinLnBrk="0" hangingPunct="1">
              <a:buClrTx/>
              <a:buSzTx/>
              <a:buFontTx/>
              <a:buNone/>
              <a:tabLst/>
              <a:defRPr/>
            </a:pPr>
            <a:r>
              <a:rPr lang="en-US" dirty="0">
                <a:latin typeface="Calibri" panose="020F0502020204030204" pitchFamily="34" charset="0"/>
                <a:cs typeface="Arial"/>
              </a:rPr>
              <a:t>AWS CloudTrail is an AWS service that generates logs of AWS API calls. Because the AWS API underlies both the AWS Command Line Interface (AWS CLI) and the AWS Management Console, CloudTrail can record the interactions between your account’s users and resources.  </a:t>
            </a:r>
          </a:p>
          <a:p>
            <a:endParaRPr lang="en-US" dirty="0"/>
          </a:p>
        </p:txBody>
      </p:sp>
    </p:spTree>
    <p:extLst>
      <p:ext uri="{BB962C8B-B14F-4D97-AF65-F5344CB8AC3E}">
        <p14:creationId xmlns:p14="http://schemas.microsoft.com/office/powerpoint/2010/main" val="925274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cs typeface="Arial"/>
              </a:rPr>
              <a:t>Using CloudTrail, you can store API activity logs in an Amazon S3 bucket. You can analyze those logs later to answer compelling questions such as the following:</a:t>
            </a:r>
          </a:p>
          <a:p>
            <a:pPr marL="169773" indent="-169773">
              <a:buFont typeface="Arial" panose="020B0604020202020204" pitchFamily="34" charset="0"/>
              <a:buChar char="•"/>
            </a:pPr>
            <a:r>
              <a:rPr lang="en-US" dirty="0">
                <a:latin typeface="Calibri" panose="020F0502020204030204" pitchFamily="34" charset="0"/>
                <a:cs typeface="Arial"/>
              </a:rPr>
              <a:t>Why was a long-running instance terminated, and who terminated it? (</a:t>
            </a:r>
            <a:r>
              <a:rPr lang="en-US" i="1" dirty="0">
                <a:latin typeface="Calibri" panose="020F0502020204030204" pitchFamily="34" charset="0"/>
                <a:cs typeface="Arial"/>
              </a:rPr>
              <a:t>Organizational traceability and accountability</a:t>
            </a:r>
            <a:r>
              <a:rPr lang="en-US" dirty="0">
                <a:latin typeface="Calibri" panose="020F0502020204030204" pitchFamily="34" charset="0"/>
                <a:cs typeface="Arial"/>
              </a:rPr>
              <a:t>)</a:t>
            </a:r>
          </a:p>
          <a:p>
            <a:pPr marL="169773" indent="-169773">
              <a:buFont typeface="Arial" panose="020B0604020202020204" pitchFamily="34" charset="0"/>
              <a:buChar char="•"/>
            </a:pPr>
            <a:r>
              <a:rPr lang="en-US" dirty="0">
                <a:latin typeface="Calibri" panose="020F0502020204030204" pitchFamily="34" charset="0"/>
                <a:cs typeface="Arial"/>
              </a:rPr>
              <a:t>Who changed a security group configuration? (</a:t>
            </a:r>
            <a:r>
              <a:rPr lang="en-US" i="1" dirty="0">
                <a:latin typeface="Calibri" panose="020F0502020204030204" pitchFamily="34" charset="0"/>
                <a:cs typeface="Arial"/>
              </a:rPr>
              <a:t>Accountability and security auditing</a:t>
            </a:r>
            <a:r>
              <a:rPr lang="en-US" dirty="0">
                <a:latin typeface="Calibri" panose="020F0502020204030204" pitchFamily="34" charset="0"/>
                <a:cs typeface="Arial"/>
              </a:rPr>
              <a:t>)</a:t>
            </a:r>
          </a:p>
          <a:p>
            <a:pPr marL="169773" indent="-169773">
              <a:buFont typeface="Arial" panose="020B0604020202020204" pitchFamily="34" charset="0"/>
              <a:buChar char="•"/>
            </a:pPr>
            <a:r>
              <a:rPr lang="en-US" dirty="0">
                <a:latin typeface="Calibri" panose="020F0502020204030204" pitchFamily="34" charset="0"/>
                <a:cs typeface="Arial"/>
              </a:rPr>
              <a:t>What activities were denied because of inadequate permissions? (</a:t>
            </a:r>
            <a:r>
              <a:rPr lang="en-US" i="1" dirty="0">
                <a:latin typeface="Calibri" panose="020F0502020204030204" pitchFamily="34" charset="0"/>
                <a:cs typeface="Arial"/>
              </a:rPr>
              <a:t>Potential internal or external attack against the network</a:t>
            </a:r>
            <a:r>
              <a:rPr lang="en-US" dirty="0">
                <a:latin typeface="Calibri" panose="020F0502020204030204" pitchFamily="34" charset="0"/>
                <a:cs typeface="Arial"/>
              </a:rPr>
              <a:t>) </a:t>
            </a:r>
          </a:p>
        </p:txBody>
      </p:sp>
    </p:spTree>
    <p:extLst>
      <p:ext uri="{BB962C8B-B14F-4D97-AF65-F5344CB8AC3E}">
        <p14:creationId xmlns:p14="http://schemas.microsoft.com/office/powerpoint/2010/main" val="1324782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545DF-6F44-5797-F314-EFD884A808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402B1-DE97-9634-88D7-D2BA5FB18AA0}"/>
              </a:ext>
            </a:extLst>
          </p:cNvPr>
          <p:cNvSpPr>
            <a:spLocks noGrp="1" noRot="1" noChangeAspect="1"/>
          </p:cNvSpPr>
          <p:nvPr>
            <p:ph type="sldImg"/>
          </p:nvPr>
        </p:nvSpPr>
        <p:spPr>
          <a:xfrm>
            <a:off x="1143000" y="635000"/>
            <a:ext cx="5486400" cy="3086100"/>
          </a:xfrm>
        </p:spPr>
      </p:sp>
      <p:sp>
        <p:nvSpPr>
          <p:cNvPr id="3" name="Notes Placeholder 2">
            <a:extLst>
              <a:ext uri="{FF2B5EF4-FFF2-40B4-BE49-F238E27FC236}">
                <a16:creationId xmlns:a16="http://schemas.microsoft.com/office/drawing/2014/main" id="{B30A27FD-DE49-D7EF-7D8D-95ADA8E18EBB}"/>
              </a:ext>
            </a:extLst>
          </p:cNvPr>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You can configure the following settings when you create or update a trail from the CloudTrail console or the AWS CLI. Both methods follow the same steps.</a:t>
            </a:r>
          </a:p>
          <a:p>
            <a:endParaRPr lang="en-US" dirty="0">
              <a:latin typeface="Calibri" panose="020F0502020204030204" pitchFamily="34" charset="0"/>
            </a:endParaRPr>
          </a:p>
          <a:p>
            <a:r>
              <a:rPr lang="en-US" dirty="0">
                <a:latin typeface="Calibri" panose="020F0502020204030204" pitchFamily="34" charset="0"/>
              </a:rPr>
              <a:t>For more information, see “Creating a trail” in the </a:t>
            </a:r>
            <a:r>
              <a:rPr lang="en-US" i="1" dirty="0">
                <a:latin typeface="Calibri" panose="020F0502020204030204" pitchFamily="34" charset="0"/>
              </a:rPr>
              <a:t>AWS CloudTrail User Guide </a:t>
            </a:r>
            <a:r>
              <a:rPr lang="en-US" dirty="0">
                <a:latin typeface="Calibri" panose="020F0502020204030204" pitchFamily="34" charset="0"/>
              </a:rPr>
              <a:t>(</a:t>
            </a:r>
            <a:r>
              <a:rPr lang="en-US" dirty="0">
                <a:latin typeface="Calibri" panose="020F0502020204030204" pitchFamily="34" charset="0"/>
                <a:hlinkClick r:id="rId3"/>
              </a:rPr>
              <a:t>https://docs.aws.amazon.com/awscloudtrail/latest/userguide/cloudtrail-create-a-trail-using-the-console-first-time.html</a:t>
            </a:r>
            <a:r>
              <a:rPr lang="en-US" dirty="0">
                <a:latin typeface="Calibri" panose="020F0502020204030204" pitchFamily="34" charset="0"/>
              </a:rPr>
              <a:t> ).</a:t>
            </a:r>
          </a:p>
          <a:p>
            <a:endParaRPr lang="en-US" dirty="0">
              <a:latin typeface="Calibri" panose="020F0502020204030204" pitchFamily="34" charset="0"/>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99113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r>
              <a:rPr lang="en-US" dirty="0">
                <a:latin typeface="Calibri" panose="020F0502020204030204" pitchFamily="34" charset="0"/>
              </a:rPr>
              <a:t>The text in this example shows the head of a typical CloudTrail log, which is a login request. The request fully identifies the user, the time of the event, the source of the request, user agent string, and the event that occurred (ConsoleLogin). </a:t>
            </a:r>
            <a:endParaRPr lang="en-US" dirty="0">
              <a:latin typeface="Calibri" panose="020F0502020204030204" pitchFamily="34" charset="0"/>
              <a:cs typeface="Courier New" panose="02070309020205020404" pitchFamily="49" charset="0"/>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60229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r>
              <a:rPr lang="en-US" dirty="0">
                <a:latin typeface="Calibri" panose="020F0502020204030204" pitchFamily="34" charset="0"/>
              </a:rPr>
              <a:t>The code example here is a continuation of the previous event and displays a successful outcome. That is, the user was able to log in successfully. </a:t>
            </a:r>
            <a:endParaRPr lang="en-US" dirty="0">
              <a:latin typeface="Calibri" panose="020F0502020204030204" pitchFamily="34" charset="0"/>
              <a:cs typeface="Courier New" panose="02070309020205020404" pitchFamily="49" charset="0"/>
            </a:endParaRPr>
          </a:p>
          <a:p>
            <a:pPr marL="0" marR="0" lvl="0" indent="0" defTabSz="914400" rtl="0" eaLnBrk="1" fontAlgn="auto" latinLnBrk="0" hangingPunct="1">
              <a:buClrTx/>
              <a:buSzTx/>
              <a:buFontTx/>
              <a:buNone/>
              <a:tabLst/>
              <a:defRPr/>
            </a:pPr>
            <a:endParaRPr lang="en-US" dirty="0">
              <a:latin typeface="Calibri" panose="020F0502020204030204" pitchFamily="34" charset="0"/>
              <a:cs typeface="Courier New" panose="02070309020205020404" pitchFamily="49" charset="0"/>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79277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0" dirty="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3547199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Data investigation and research is a key phase in designing effective and efficient processing. For data stored in Amazon S3, Amazon Athena is an interactive query service that helps you to analyze data using standard structured query language (SQL). Athena is serverless, so you have no infrastructure to set up or manage. You can start analyzing data immediately. To get started, sign in to the Athena console, define your schema, and start querying. You can also access data from more than one Region in a single query.</a:t>
            </a:r>
          </a:p>
          <a:p>
            <a:endParaRPr lang="en-US" dirty="0">
              <a:latin typeface="Calibri" panose="020F0502020204030204" pitchFamily="34" charset="0"/>
            </a:endParaRPr>
          </a:p>
          <a:p>
            <a:pPr defTabSz="939363">
              <a:defRPr/>
            </a:pPr>
            <a:r>
              <a:rPr lang="en-US" dirty="0">
                <a:latin typeface="Calibri" panose="020F0502020204030204" pitchFamily="34" charset="0"/>
              </a:rPr>
              <a:t>Athena uses Presto, a distributed SQL engine, to run queries. It also uses Apache Hive to create, drop, and alter tables and partitions. You can write Hive-compliant data definition language (DDL) statements and American National Standards Institute (ANSI) SQL statements in the Athena query editor. </a:t>
            </a:r>
          </a:p>
          <a:p>
            <a:pPr defTabSz="939363">
              <a:defRPr/>
            </a:pPr>
            <a:endParaRPr lang="en-US" dirty="0">
              <a:latin typeface="Calibri" panose="020F0502020204030204" pitchFamily="34" charset="0"/>
            </a:endParaRPr>
          </a:p>
          <a:p>
            <a:pPr defTabSz="939363">
              <a:defRPr/>
            </a:pPr>
            <a:r>
              <a:rPr lang="en-US" dirty="0">
                <a:latin typeface="Calibri" panose="020F0502020204030204" pitchFamily="34" charset="0"/>
              </a:rPr>
              <a:t>You can also use complex joins, window functions, and complex data types on Athena. Athena uses an approach known as </a:t>
            </a:r>
            <a:r>
              <a:rPr lang="en-US" i="1" dirty="0">
                <a:latin typeface="Calibri" panose="020F0502020204030204" pitchFamily="34" charset="0"/>
              </a:rPr>
              <a:t>schema-on-read</a:t>
            </a:r>
            <a:r>
              <a:rPr lang="en-US" dirty="0">
                <a:latin typeface="Calibri" panose="020F0502020204030204" pitchFamily="34" charset="0"/>
              </a:rPr>
              <a:t> that you can use to project your schema onto your data at the time you run a query. Schema-on-read reduces the need for any data loading or extract, transform, and load (ETL).</a:t>
            </a:r>
          </a:p>
          <a:p>
            <a:endParaRPr lang="en-US" dirty="0">
              <a:latin typeface="Calibri" panose="020F0502020204030204" pitchFamily="34" charset="0"/>
            </a:endParaRPr>
          </a:p>
          <a:p>
            <a:pPr defTabSz="939363">
              <a:defRPr/>
            </a:pPr>
            <a:r>
              <a:rPr lang="en-US" dirty="0">
                <a:latin typeface="Calibri" panose="020F0502020204030204" pitchFamily="34" charset="0"/>
              </a:rPr>
              <a:t>For more information, see “Analyzing Data in S3 Using Amazon Athena” on the </a:t>
            </a:r>
            <a:r>
              <a:rPr lang="en-US" i="1" dirty="0">
                <a:latin typeface="Calibri" panose="020F0502020204030204" pitchFamily="34" charset="0"/>
              </a:rPr>
              <a:t>AWS Big Data Blog</a:t>
            </a:r>
            <a:r>
              <a:rPr lang="en-US" i="0" dirty="0">
                <a:latin typeface="Calibri" panose="020F0502020204030204" pitchFamily="34" charset="0"/>
              </a:rPr>
              <a:t> </a:t>
            </a:r>
            <a:r>
              <a:rPr lang="en-US" dirty="0">
                <a:latin typeface="Calibri" panose="020F0502020204030204" pitchFamily="34" charset="0"/>
              </a:rPr>
              <a:t>(</a:t>
            </a:r>
            <a:r>
              <a:rPr lang="en-US" dirty="0">
                <a:latin typeface="Calibri" panose="020F0502020204030204" pitchFamily="34" charset="0"/>
                <a:hlinkClick r:id="rId3"/>
              </a:rPr>
              <a:t>https://aws.amazon.com/blogs/big-data/analyzing-data-in-s3-using-amazon-athena/</a:t>
            </a:r>
            <a:r>
              <a:rPr lang="en-US" dirty="0">
                <a:latin typeface="Calibri" panose="020F0502020204030204" pitchFamily="34" charset="0"/>
              </a:rPr>
              <a:t>).</a:t>
            </a:r>
          </a:p>
          <a:p>
            <a:pPr marL="0" marR="0" lvl="0" indent="0" defTabSz="914400" rtl="0" eaLnBrk="1" fontAlgn="auto" latinLnBrk="0" hangingPunct="1">
              <a:buClrTx/>
              <a:buSzTx/>
              <a:buFontTx/>
              <a:buNone/>
              <a:tabLst/>
              <a:defRPr/>
            </a:pPr>
            <a:endParaRPr lang="en-US" dirty="0">
              <a:latin typeface="Calibri" panose="020F0502020204030204" pitchFamily="34" charset="0"/>
              <a:cs typeface="Courier New" panose="02070309020205020404" pitchFamily="49" charset="0"/>
            </a:endParaRPr>
          </a:p>
          <a:p>
            <a:pPr marL="0" marR="0" lvl="0" indent="0" defTabSz="914400" rtl="0" eaLnBrk="1" fontAlgn="auto" latinLnBrk="0" hangingPunct="1">
              <a:buClrTx/>
              <a:buSzTx/>
              <a:buFontTx/>
              <a:buNone/>
              <a:tabLst/>
              <a:defRPr/>
            </a:pPr>
            <a:endParaRPr lang="en-US" dirty="0">
              <a:latin typeface="Calibri" panose="020F0502020204030204" pitchFamily="34" charset="0"/>
              <a:cs typeface="Courier New" panose="02070309020205020404" pitchFamily="49" charset="0"/>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10246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pPr marL="0" indent="0">
              <a:buNone/>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In Athena, tables and databases are containers for the metadata definitions. The metadata defines a schema for the underlying source data. For each Amazon S3 dataset that you select to query, you must create a table in Athena. The metadata in the table specifies where the data is located in Amazon S3. It also specifies the structure of the data—for example, column names and data types. The process of creating a table is what registers the dataset with Athena. After the table is created (automatically from the AWS Management Console or manually), you can then query the table. Athena contains a Query Editor to write and run queries. </a:t>
            </a:r>
          </a:p>
          <a:p>
            <a:endParaRPr lang="en-US" dirty="0">
              <a:latin typeface="Calibri" panose="020F0502020204030204" pitchFamily="34" charset="0"/>
            </a:endParaRPr>
          </a:p>
          <a:p>
            <a:r>
              <a:rPr lang="en-US" dirty="0">
                <a:latin typeface="Calibri" panose="020F0502020204030204" pitchFamily="34" charset="0"/>
              </a:rPr>
              <a:t>Athena supports creating tables and querying data from files in comma-separated values (CSV), tab-separated values (TSV), custom-delimited, and JSON formats. Files from Hadoop-related formats, such as the following, are also supported:</a:t>
            </a:r>
          </a:p>
          <a:p>
            <a:pPr marL="171450" indent="-171450">
              <a:buFont typeface="Arial" panose="020B0604020202020204" pitchFamily="34" charset="0"/>
              <a:buChar char="•"/>
            </a:pPr>
            <a:r>
              <a:rPr lang="en-US" dirty="0">
                <a:latin typeface="Calibri" panose="020F0502020204030204" pitchFamily="34" charset="0"/>
              </a:rPr>
              <a:t>Optimized Row Columnar (ORC)</a:t>
            </a:r>
          </a:p>
          <a:p>
            <a:pPr marL="171450" indent="-171450">
              <a:buFont typeface="Arial" panose="020B0604020202020204" pitchFamily="34" charset="0"/>
              <a:buChar char="•"/>
            </a:pPr>
            <a:r>
              <a:rPr lang="en-US" dirty="0">
                <a:latin typeface="Calibri" panose="020F0502020204030204" pitchFamily="34" charset="0"/>
              </a:rPr>
              <a:t>Apache Avro and Parquet</a:t>
            </a:r>
          </a:p>
          <a:p>
            <a:pPr marL="171450" indent="-171450">
              <a:buFont typeface="Arial" panose="020B0604020202020204" pitchFamily="34" charset="0"/>
              <a:buChar char="•"/>
            </a:pPr>
            <a:r>
              <a:rPr lang="en-US" dirty="0">
                <a:latin typeface="Calibri" panose="020F0502020204030204" pitchFamily="34" charset="0"/>
              </a:rPr>
              <a:t>Logstash logs</a:t>
            </a:r>
          </a:p>
          <a:p>
            <a:pPr marL="171450" indent="-171450">
              <a:buFont typeface="Arial" panose="020B0604020202020204" pitchFamily="34" charset="0"/>
              <a:buChar char="•"/>
            </a:pPr>
            <a:r>
              <a:rPr lang="en-US" dirty="0">
                <a:latin typeface="Calibri" panose="020F0502020204030204" pitchFamily="34" charset="0"/>
              </a:rPr>
              <a:t>CloudTrail logs</a:t>
            </a:r>
          </a:p>
          <a:p>
            <a:pPr marL="171450" indent="-171450">
              <a:buFont typeface="Arial" panose="020B0604020202020204" pitchFamily="34" charset="0"/>
              <a:buChar char="•"/>
            </a:pPr>
            <a:r>
              <a:rPr lang="en-US" dirty="0">
                <a:latin typeface="Calibri" panose="020F0502020204030204" pitchFamily="34" charset="0"/>
              </a:rPr>
              <a:t>Apache WebServer logs </a:t>
            </a:r>
          </a:p>
          <a:p>
            <a:endParaRPr lang="en-US" dirty="0">
              <a:latin typeface="Calibri" panose="020F0502020204030204" pitchFamily="34" charset="0"/>
            </a:endParaRPr>
          </a:p>
          <a:p>
            <a:r>
              <a:rPr lang="en-US" dirty="0">
                <a:latin typeface="Calibri" panose="020F0502020204030204" pitchFamily="34" charset="0"/>
              </a:rPr>
              <a:t>Properly configure Athena according to the format being queried. This way, Athena knows which format is used and how to parse the data. </a:t>
            </a:r>
          </a:p>
          <a:p>
            <a:endParaRPr lang="en-US" dirty="0">
              <a:latin typeface="Calibri" panose="020F0502020204030204" pitchFamily="34" charset="0"/>
            </a:endParaRPr>
          </a:p>
          <a:p>
            <a:pPr defTabSz="939363">
              <a:defRPr/>
            </a:pPr>
            <a:r>
              <a:rPr lang="en-US" dirty="0">
                <a:latin typeface="Calibri" panose="020F0502020204030204" pitchFamily="34" charset="0"/>
              </a:rPr>
              <a:t>For more information, see “Supported SerDes and Data Formats” in the </a:t>
            </a:r>
            <a:r>
              <a:rPr lang="en-US" i="1" dirty="0">
                <a:latin typeface="Calibri" panose="020F0502020204030204" pitchFamily="34" charset="0"/>
              </a:rPr>
              <a:t>Amazon Athena User Guide </a:t>
            </a:r>
            <a:r>
              <a:rPr lang="en-US" dirty="0">
                <a:latin typeface="Calibri" panose="020F0502020204030204" pitchFamily="34" charset="0"/>
              </a:rPr>
              <a:t>(</a:t>
            </a:r>
            <a:r>
              <a:rPr lang="en-US" dirty="0">
                <a:latin typeface="Calibri" panose="020F0502020204030204" pitchFamily="34" charset="0"/>
                <a:hlinkClick r:id="rId3"/>
              </a:rPr>
              <a:t>https://docs.aws.amazon.com/athena/latest/ug/supported-serdes.html</a:t>
            </a:r>
            <a:r>
              <a:rPr lang="en-US" dirty="0">
                <a:latin typeface="Calibri" panose="020F0502020204030204" pitchFamily="34" charset="0"/>
              </a:rPr>
              <a:t>).</a:t>
            </a:r>
          </a:p>
        </p:txBody>
      </p:sp>
    </p:spTree>
    <p:extLst>
      <p:ext uri="{BB962C8B-B14F-4D97-AF65-F5344CB8AC3E}">
        <p14:creationId xmlns:p14="http://schemas.microsoft.com/office/powerpoint/2010/main" val="1442442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endParaRPr lang="en-US" dirty="0">
              <a:latin typeface="Calibri" panose="020F0502020204030204" pitchFamily="34" charset="0"/>
            </a:endParaRPr>
          </a:p>
          <a:p>
            <a:r>
              <a:rPr lang="en-US" dirty="0">
                <a:latin typeface="Calibri" panose="020F0502020204030204" pitchFamily="34" charset="0"/>
              </a:rPr>
              <a:t>AWS Config is a continuous monitoring and assessment service that provides you with an inventory of your AWS resources and records changes to the configuration of those resources. You can view the current and historic configurations of a resource and use this information to troubleshoot outages and conduct analyses of security attack. You can view the configuration at any time. Use that information to reconfigure your resources and bring them into a steady state during an outage situation. </a:t>
            </a:r>
          </a:p>
          <a:p>
            <a:endParaRPr lang="en-US" dirty="0">
              <a:latin typeface="Calibri" panose="020F0502020204030204" pitchFamily="34" charset="0"/>
            </a:endParaRPr>
          </a:p>
          <a:p>
            <a:r>
              <a:rPr lang="en-US" kern="1200" dirty="0">
                <a:solidFill>
                  <a:schemeClr val="tx1"/>
                </a:solidFill>
                <a:effectLst/>
                <a:latin typeface="Calibri" panose="020F0502020204030204" pitchFamily="34" charset="0"/>
                <a:ea typeface="+mn-ea"/>
                <a:cs typeface="+mn-cs"/>
              </a:rPr>
              <a:t>AWS resources are entities that you create and manage by using the AWS Management Console, the AWS CLI, the AWS SDKs, or AWS Partner tools. Examples of AWS resources include the following: </a:t>
            </a:r>
          </a:p>
          <a:p>
            <a:pPr marL="171450" indent="-171450">
              <a:buFont typeface="Arial" panose="020B0604020202020204" pitchFamily="34" charset="0"/>
              <a:buChar char="•"/>
            </a:pPr>
            <a:r>
              <a:rPr lang="en-US" kern="1200" dirty="0">
                <a:solidFill>
                  <a:schemeClr val="tx1"/>
                </a:solidFill>
                <a:effectLst/>
                <a:latin typeface="Calibri" panose="020F0502020204030204" pitchFamily="34" charset="0"/>
                <a:ea typeface="+mn-ea"/>
                <a:cs typeface="+mn-cs"/>
              </a:rPr>
              <a:t>Amazon EC2 instances</a:t>
            </a:r>
          </a:p>
          <a:p>
            <a:pPr marL="171450" indent="-171450">
              <a:buFont typeface="Arial" panose="020B0604020202020204" pitchFamily="34" charset="0"/>
              <a:buChar char="•"/>
            </a:pPr>
            <a:r>
              <a:rPr lang="en-US" kern="1200" dirty="0">
                <a:solidFill>
                  <a:schemeClr val="tx1"/>
                </a:solidFill>
                <a:effectLst/>
                <a:latin typeface="Calibri" panose="020F0502020204030204" pitchFamily="34" charset="0"/>
                <a:ea typeface="+mn-ea"/>
                <a:cs typeface="+mn-cs"/>
              </a:rPr>
              <a:t>Security groups</a:t>
            </a:r>
          </a:p>
          <a:p>
            <a:pPr marL="171450" indent="-171450">
              <a:buFont typeface="Arial" panose="020B0604020202020204" pitchFamily="34" charset="0"/>
              <a:buChar char="•"/>
            </a:pPr>
            <a:r>
              <a:rPr lang="en-US" kern="1200" dirty="0">
                <a:solidFill>
                  <a:schemeClr val="tx1"/>
                </a:solidFill>
                <a:effectLst/>
                <a:latin typeface="Calibri" panose="020F0502020204030204" pitchFamily="34" charset="0"/>
                <a:ea typeface="+mn-ea"/>
                <a:cs typeface="+mn-cs"/>
              </a:rPr>
              <a:t>Amazon Redshift clusters</a:t>
            </a:r>
          </a:p>
          <a:p>
            <a:pPr marL="171450" indent="-171450">
              <a:buFont typeface="Arial" panose="020B0604020202020204" pitchFamily="34" charset="0"/>
              <a:buChar char="•"/>
            </a:pPr>
            <a:r>
              <a:rPr lang="en-US" kern="1200" dirty="0">
                <a:solidFill>
                  <a:schemeClr val="tx1"/>
                </a:solidFill>
                <a:effectLst/>
                <a:latin typeface="Calibri" panose="020F0502020204030204" pitchFamily="34" charset="0"/>
                <a:ea typeface="+mn-ea"/>
                <a:cs typeface="+mn-cs"/>
              </a:rPr>
              <a:t>Amazon Virtual Private Cloud (Amazon VPC) components</a:t>
            </a:r>
          </a:p>
          <a:p>
            <a:pPr marL="171450" indent="-171450">
              <a:buFont typeface="Arial" panose="020B0604020202020204" pitchFamily="34" charset="0"/>
              <a:buChar char="•"/>
            </a:pPr>
            <a:r>
              <a:rPr lang="en-US" kern="1200" dirty="0">
                <a:solidFill>
                  <a:schemeClr val="tx1"/>
                </a:solidFill>
                <a:effectLst/>
                <a:latin typeface="Calibri" panose="020F0502020204030204" pitchFamily="34" charset="0"/>
                <a:ea typeface="+mn-ea"/>
                <a:cs typeface="+mn-cs"/>
              </a:rPr>
              <a:t>Amazon Elastic Block Store (Amazon</a:t>
            </a:r>
            <a:r>
              <a:rPr lang="en-US" kern="1200" baseline="0" dirty="0">
                <a:solidFill>
                  <a:schemeClr val="tx1"/>
                </a:solidFill>
                <a:effectLst/>
                <a:latin typeface="Calibri" panose="020F0502020204030204" pitchFamily="34" charset="0"/>
                <a:ea typeface="+mn-ea"/>
                <a:cs typeface="+mn-cs"/>
              </a:rPr>
              <a:t> EBS)</a:t>
            </a:r>
          </a:p>
          <a:p>
            <a:endParaRPr lang="en-US" dirty="0">
              <a:latin typeface="Calibri" panose="020F0502020204030204" pitchFamily="34" charset="0"/>
            </a:endParaRPr>
          </a:p>
          <a:p>
            <a:r>
              <a:rPr lang="en-US" kern="1200" dirty="0">
                <a:solidFill>
                  <a:schemeClr val="tx1"/>
                </a:solidFill>
                <a:effectLst/>
                <a:latin typeface="Calibri" panose="020F0502020204030204" pitchFamily="34" charset="0"/>
                <a:ea typeface="+mn-ea"/>
                <a:cs typeface="+mn-cs"/>
              </a:rPr>
              <a:t>AWS Config refers to each resource using its unique identifier, such as the resource ID or an Amazon Resource Name (ARN). </a:t>
            </a:r>
            <a:r>
              <a:rPr lang="en-US" dirty="0">
                <a:latin typeface="Calibri" panose="020F0502020204030204" pitchFamily="34" charset="0"/>
              </a:rPr>
              <a:t>AWS Config also integrates with AWS Systems Manager to provide continuous monitoring and governance of software on your EC2 instances. It also monitors on-premises systems, such as your virtual machines (VMs).</a:t>
            </a:r>
          </a:p>
          <a:p>
            <a:endParaRPr lang="en-US" dirty="0">
              <a:latin typeface="Calibri" panose="020F0502020204030204" pitchFamily="34" charset="0"/>
            </a:endParaRPr>
          </a:p>
          <a:p>
            <a:r>
              <a:rPr lang="en-US" dirty="0">
                <a:latin typeface="Calibri" panose="020F0502020204030204" pitchFamily="34" charset="0"/>
              </a:rPr>
              <a:t>AWS Config also includes multi-account, multi-Region data aggregation to provide centralized auditing and governance. This feature reduces the time and overhead needed to gather an enterprise-wide view of your compliance status. </a:t>
            </a:r>
          </a:p>
          <a:p>
            <a:endParaRPr lang="en-US" dirty="0">
              <a:latin typeface="Calibri" panose="020F0502020204030204" pitchFamily="34" charset="0"/>
            </a:endParaRPr>
          </a:p>
          <a:p>
            <a:r>
              <a:rPr lang="en-US" dirty="0">
                <a:latin typeface="Calibri" panose="020F0502020204030204" pitchFamily="34" charset="0"/>
              </a:rPr>
              <a:t>For more information, see the following in the </a:t>
            </a:r>
            <a:r>
              <a:rPr lang="en-US" i="1" dirty="0">
                <a:latin typeface="Calibri" panose="020F0502020204030204" pitchFamily="34" charset="0"/>
              </a:rPr>
              <a:t>AWS Config Developer Guide</a:t>
            </a:r>
            <a:r>
              <a:rPr lang="en-US" dirty="0">
                <a:latin typeface="Calibri" panose="020F0502020204030204" pitchFamily="34" charset="0"/>
              </a:rPr>
              <a:t>:</a:t>
            </a:r>
          </a:p>
          <a:p>
            <a:pPr marL="171450" indent="-171450">
              <a:buFont typeface="Arial" panose="020B0604020202020204" pitchFamily="34" charset="0"/>
              <a:buChar char="•"/>
            </a:pPr>
            <a:r>
              <a:rPr lang="en-US" dirty="0">
                <a:latin typeface="Calibri" panose="020F0502020204030204" pitchFamily="34" charset="0"/>
              </a:rPr>
              <a:t>“Multi-Account Multi-Region Data Aggregation” (</a:t>
            </a:r>
            <a:r>
              <a:rPr lang="en-US" dirty="0">
                <a:latin typeface="Calibri" panose="020F0502020204030204" pitchFamily="34" charset="0"/>
                <a:hlinkClick r:id="rId3"/>
              </a:rPr>
              <a:t>https://docs.aws.amazon.com/config/latest/developerguide/aggregate-data.html</a:t>
            </a:r>
            <a:r>
              <a:rPr lang="en-US" dirty="0">
                <a:latin typeface="Calibri" panose="020F0502020204030204" pitchFamily="34" charset="0"/>
              </a:rPr>
              <a:t>)</a:t>
            </a:r>
          </a:p>
          <a:p>
            <a:pPr marL="171450" indent="-171450">
              <a:buFont typeface="Arial" panose="020B0604020202020204" pitchFamily="34" charset="0"/>
              <a:buChar char="•"/>
            </a:pPr>
            <a:r>
              <a:rPr lang="en-US" dirty="0">
                <a:latin typeface="Calibri" panose="020F0502020204030204" pitchFamily="34" charset="0"/>
              </a:rPr>
              <a:t>“Supported Resource Types” (</a:t>
            </a:r>
            <a:r>
              <a:rPr lang="en-US" dirty="0">
                <a:latin typeface="Calibri" panose="020F0502020204030204" pitchFamily="34" charset="0"/>
                <a:hlinkClick r:id="rId4"/>
              </a:rPr>
              <a:t>http://docs.aws.amazon.com/config/latest/developerguide/resource-config-reference.html</a:t>
            </a:r>
            <a:r>
              <a:rPr lang="en-US" dirty="0">
                <a:latin typeface="Calibri" panose="020F0502020204030204" pitchFamily="34" charset="0"/>
              </a:rPr>
              <a:t>)</a:t>
            </a:r>
            <a:endParaRPr lang="en-US" dirty="0">
              <a:latin typeface="Calibri" panose="020F0502020204030204" pitchFamily="34" charset="0"/>
              <a:cs typeface="Arial"/>
            </a:endParaRPr>
          </a:p>
          <a:p>
            <a:endParaRPr lang="en-US" dirty="0"/>
          </a:p>
        </p:txBody>
      </p:sp>
    </p:spTree>
    <p:extLst>
      <p:ext uri="{BB962C8B-B14F-4D97-AF65-F5344CB8AC3E}">
        <p14:creationId xmlns:p14="http://schemas.microsoft.com/office/powerpoint/2010/main" val="4287730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defTabSz="939363">
              <a:defRPr/>
            </a:pPr>
            <a:r>
              <a:rPr lang="en-US" dirty="0">
                <a:solidFill>
                  <a:schemeClr val="tx1"/>
                </a:solidFill>
                <a:latin typeface="Calibri" panose="020F0502020204030204" pitchFamily="34" charset="0"/>
                <a:cs typeface="Arial"/>
              </a:rPr>
              <a:t>Using AWS Config rules, you can run continuous assessment checks on your resources to verify that they comply with your own security policies, industry best practices, and compliance standards. </a:t>
            </a:r>
          </a:p>
          <a:p>
            <a:pPr defTabSz="939363">
              <a:defRPr/>
            </a:pPr>
            <a:endParaRPr lang="en-US" dirty="0">
              <a:latin typeface="Calibri" panose="020F0502020204030204" pitchFamily="34" charset="0"/>
              <a:cs typeface="Arial"/>
            </a:endParaRPr>
          </a:p>
          <a:p>
            <a:pPr defTabSz="939363">
              <a:defRPr/>
            </a:pPr>
            <a:r>
              <a:rPr lang="en-US" b="1" dirty="0">
                <a:latin typeface="Calibri" panose="020F0502020204030204" pitchFamily="34" charset="0"/>
                <a:cs typeface="Arial"/>
              </a:rPr>
              <a:t>Managed rules</a:t>
            </a:r>
          </a:p>
          <a:p>
            <a:pPr defTabSz="939363">
              <a:defRPr/>
            </a:pPr>
            <a:r>
              <a:rPr lang="en-US" dirty="0">
                <a:solidFill>
                  <a:schemeClr val="tx1"/>
                </a:solidFill>
                <a:latin typeface="Calibri" panose="020F0502020204030204" pitchFamily="34" charset="0"/>
                <a:cs typeface="Arial"/>
              </a:rPr>
              <a:t>AWS provides several managed, prebuilt rules that require minimal to no configuration. For example, AWS Config provides a rule to ensure that encryption is turned on for all Amazon EBS volumes in your account.</a:t>
            </a:r>
          </a:p>
          <a:p>
            <a:pPr defTabSz="939363">
              <a:defRPr/>
            </a:pPr>
            <a:endParaRPr lang="en-US" dirty="0">
              <a:solidFill>
                <a:schemeClr val="tx1"/>
              </a:solidFill>
              <a:latin typeface="Calibri" panose="020F0502020204030204" pitchFamily="34" charset="0"/>
              <a:cs typeface="Arial"/>
            </a:endParaRPr>
          </a:p>
          <a:p>
            <a:r>
              <a:rPr lang="en-US"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rPr>
              <a:t>Examples of managed rules include the following:</a:t>
            </a:r>
          </a:p>
          <a:p>
            <a:pPr marL="293551" indent="-293551">
              <a:buFont typeface="Arial" panose="020B0604020202020204" pitchFamily="34" charset="0"/>
              <a:buChar char="•"/>
            </a:pPr>
            <a:r>
              <a:rPr lang="en-US"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rPr>
              <a:t>Are all attached EBS volumes encrypted?</a:t>
            </a:r>
          </a:p>
          <a:p>
            <a:pPr marL="293551" indent="-293551">
              <a:buFont typeface="Arial" panose="020B0604020202020204" pitchFamily="34" charset="0"/>
              <a:buChar char="•"/>
            </a:pPr>
            <a:r>
              <a:rPr lang="en-US"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rPr>
              <a:t>Do all EC2 instances belong to a VPC?</a:t>
            </a:r>
          </a:p>
          <a:p>
            <a:pPr marL="293551" indent="-293551">
              <a:buFont typeface="Arial" panose="020B0604020202020204" pitchFamily="34" charset="0"/>
              <a:buChar char="•"/>
            </a:pPr>
            <a:r>
              <a:rPr lang="en-US"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rPr>
              <a:t>Are all resources tagged as expected?</a:t>
            </a:r>
          </a:p>
          <a:p>
            <a:pPr marL="293551" indent="-293551">
              <a:buFont typeface="Arial" panose="020B0604020202020204" pitchFamily="34" charset="0"/>
              <a:buChar char="•"/>
            </a:pPr>
            <a:r>
              <a:rPr lang="en-US"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rPr>
              <a:t>Do all security groups in use deny unregulated, incoming Secure Shell (SSH) traffic?</a:t>
            </a:r>
          </a:p>
          <a:p>
            <a:pPr marL="293551" indent="-293551">
              <a:buFont typeface="Arial" panose="020B0604020202020204" pitchFamily="34" charset="0"/>
              <a:buChar char="•"/>
            </a:pPr>
            <a:r>
              <a:rPr lang="en-US"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rPr>
              <a:t>Is CloudTrail enabled in your AWS account?</a:t>
            </a:r>
          </a:p>
          <a:p>
            <a:pPr marL="293551" indent="-293551">
              <a:buFont typeface="Arial" panose="020B0604020202020204" pitchFamily="34" charset="0"/>
              <a:buChar char="•"/>
            </a:pPr>
            <a:r>
              <a:rPr lang="en-US" dirty="0">
                <a:solidFill>
                  <a:schemeClr val="tx1"/>
                </a:solidFill>
                <a:latin typeface="Calibri" panose="020F0502020204030204" pitchFamily="34" charset="0"/>
                <a:ea typeface="Amazon Ember Light" panose="020B0403020204020204" pitchFamily="34" charset="0"/>
                <a:cs typeface="Amazon Ember Light" panose="020B0403020204020204" pitchFamily="34" charset="0"/>
              </a:rPr>
              <a:t>Does the password policy for IAM users meet specified requirements?</a:t>
            </a:r>
          </a:p>
          <a:p>
            <a:pPr defTabSz="939363">
              <a:defRPr/>
            </a:pPr>
            <a:endParaRPr lang="en-US" dirty="0">
              <a:solidFill>
                <a:schemeClr val="tx1"/>
              </a:solidFill>
              <a:latin typeface="Calibri" panose="020F0502020204030204" pitchFamily="34" charset="0"/>
            </a:endParaRPr>
          </a:p>
          <a:p>
            <a:pPr defTabSz="939363">
              <a:defRPr/>
            </a:pPr>
            <a:r>
              <a:rPr lang="en-US" b="1" dirty="0">
                <a:latin typeface="Calibri" panose="020F0502020204030204" pitchFamily="34" charset="0"/>
              </a:rPr>
              <a:t>Custom rules</a:t>
            </a:r>
            <a:endParaRPr lang="en-US" b="1" dirty="0">
              <a:solidFill>
                <a:schemeClr val="tx1"/>
              </a:solidFill>
              <a:latin typeface="Calibri" panose="020F0502020204030204" pitchFamily="34" charset="0"/>
            </a:endParaRPr>
          </a:p>
          <a:p>
            <a:pPr defTabSz="939363">
              <a:defRPr/>
            </a:pPr>
            <a:r>
              <a:rPr lang="en-US" dirty="0">
                <a:solidFill>
                  <a:schemeClr val="tx1"/>
                </a:solidFill>
                <a:latin typeface="Calibri" panose="020F0502020204030204" pitchFamily="34" charset="0"/>
                <a:cs typeface="Arial"/>
              </a:rPr>
              <a:t>You can also write a custom AWS Config rule to codify your own corporate security policies. Custom rules are associated with a Lambda function that you create and maintain. When you invoke a custom rule, it runs the associated Lambda function. AWS Config alerts you in real time when a resource is misconfigured or when a resource violates a particular security policy.</a:t>
            </a:r>
            <a:endParaRPr lang="en-US" dirty="0">
              <a:solidFill>
                <a:schemeClr val="tx1"/>
              </a:solidFill>
              <a:latin typeface="Calibri" panose="020F0502020204030204" pitchFamily="34" charset="0"/>
            </a:endParaRPr>
          </a:p>
          <a:p>
            <a:pPr defTabSz="939363">
              <a:defRPr/>
            </a:pPr>
            <a:endParaRPr lang="en-US" dirty="0">
              <a:solidFill>
                <a:schemeClr val="tx1"/>
              </a:solidFill>
              <a:latin typeface="Calibri" panose="020F0502020204030204" pitchFamily="34" charset="0"/>
            </a:endParaRPr>
          </a:p>
          <a:p>
            <a:pPr defTabSz="939363">
              <a:defRPr/>
            </a:pPr>
            <a:r>
              <a:rPr lang="en-US" dirty="0">
                <a:solidFill>
                  <a:schemeClr val="tx1"/>
                </a:solidFill>
                <a:latin typeface="Calibri" panose="020F0502020204030204" pitchFamily="34" charset="0"/>
              </a:rPr>
              <a:t>For more information</a:t>
            </a:r>
            <a:r>
              <a:rPr lang="en-US" dirty="0">
                <a:latin typeface="Calibri" panose="020F0502020204030204" pitchFamily="34" charset="0"/>
              </a:rPr>
              <a:t>, see “AWS Config Managed Rules” in the </a:t>
            </a:r>
            <a:r>
              <a:rPr lang="en-US" i="1" dirty="0">
                <a:latin typeface="Calibri" panose="020F0502020204030204" pitchFamily="34" charset="0"/>
              </a:rPr>
              <a:t>AWS Config Developer Guide</a:t>
            </a:r>
            <a:r>
              <a:rPr lang="en-US" dirty="0">
                <a:latin typeface="Calibri" panose="020F0502020204030204" pitchFamily="34" charset="0"/>
              </a:rPr>
              <a:t> (</a:t>
            </a:r>
            <a:r>
              <a:rPr lang="en-US" dirty="0">
                <a:latin typeface="Calibri" panose="020F0502020204030204" pitchFamily="34" charset="0"/>
                <a:hlinkClick r:id="rId3"/>
              </a:rPr>
              <a:t>http://docs.aws.amazon.com/config/latest/developerguide/evaluate-config_use-managed-rules.html</a:t>
            </a:r>
            <a:r>
              <a:rPr lang="en-US" dirty="0">
                <a:latin typeface="Calibri" panose="020F0502020204030204" pitchFamily="34" charset="0"/>
              </a:rPr>
              <a:t>).</a:t>
            </a:r>
          </a:p>
        </p:txBody>
      </p:sp>
    </p:spTree>
    <p:extLst>
      <p:ext uri="{BB962C8B-B14F-4D97-AF65-F5344CB8AC3E}">
        <p14:creationId xmlns:p14="http://schemas.microsoft.com/office/powerpoint/2010/main" val="1949385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r>
              <a:rPr lang="en-US" dirty="0">
                <a:latin typeface="Calibri" panose="020F0502020204030204" pitchFamily="34" charset="0"/>
              </a:rPr>
              <a:t>The </a:t>
            </a:r>
            <a:r>
              <a:rPr lang="en-US" b="1" dirty="0">
                <a:latin typeface="Calibri" panose="020F0502020204030204" pitchFamily="34" charset="0"/>
              </a:rPr>
              <a:t>Resource inventory </a:t>
            </a:r>
            <a:r>
              <a:rPr lang="en-US" dirty="0">
                <a:latin typeface="Calibri" panose="020F0502020204030204" pitchFamily="34" charset="0"/>
              </a:rPr>
              <a:t>user interface contains the results from the AWS Config rules that you have set up. You can view results by resource type, tag, or compliance status. Expanding one of the entries displays the reason that the specific resource type is compliant or noncompliant. Selecting the</a:t>
            </a:r>
            <a:r>
              <a:rPr lang="en-US" baseline="0" dirty="0">
                <a:latin typeface="Calibri" panose="020F0502020204030204" pitchFamily="34" charset="0"/>
              </a:rPr>
              <a:t> resource </a:t>
            </a:r>
            <a:r>
              <a:rPr lang="en-US" dirty="0">
                <a:latin typeface="Calibri" panose="020F0502020204030204" pitchFamily="34" charset="0"/>
              </a:rPr>
              <a:t>link provides detailed information for the resource, such as relationships, any past configuration changes, ARN, and CloudTrail events.</a:t>
            </a:r>
          </a:p>
        </p:txBody>
      </p:sp>
    </p:spTree>
    <p:extLst>
      <p:ext uri="{BB962C8B-B14F-4D97-AF65-F5344CB8AC3E}">
        <p14:creationId xmlns:p14="http://schemas.microsoft.com/office/powerpoint/2010/main" val="162436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endParaRPr lang="en-US" dirty="0">
              <a:latin typeface="Calibri" panose="020F0502020204030204" pitchFamily="34" charset="0"/>
            </a:endParaRPr>
          </a:p>
          <a:p>
            <a:pPr defTabSz="939363">
              <a:defRPr/>
            </a:pPr>
            <a:r>
              <a:rPr lang="en-US" dirty="0">
                <a:latin typeface="Calibri" panose="020F0502020204030204" pitchFamily="34" charset="0"/>
              </a:rPr>
              <a:t>Amazon GuardDuty is an intelligent threat detection service that provides you with a way to continuously monitor and protect your AWS accounts and workloads. GuardDuty identifies suspected unauthorized users through integrated threat intelligence feeds. It uses machine learning to detect anomalies in account and workload activity. </a:t>
            </a:r>
          </a:p>
          <a:p>
            <a:pPr defTabSz="939363">
              <a:defRPr/>
            </a:pPr>
            <a:endParaRPr lang="en-US" dirty="0">
              <a:latin typeface="Calibri" panose="020F0502020204030204" pitchFamily="34" charset="0"/>
            </a:endParaRPr>
          </a:p>
          <a:p>
            <a:pPr defTabSz="939363">
              <a:defRPr/>
            </a:pPr>
            <a:r>
              <a:rPr lang="en-US" dirty="0">
                <a:latin typeface="Calibri" panose="020F0502020204030204" pitchFamily="34" charset="0"/>
              </a:rPr>
              <a:t>GuardDuty </a:t>
            </a:r>
            <a:r>
              <a:rPr lang="en-US" kern="1200" dirty="0">
                <a:solidFill>
                  <a:schemeClr val="tx1"/>
                </a:solidFill>
                <a:effectLst/>
                <a:latin typeface="Calibri" panose="020F0502020204030204" pitchFamily="34" charset="0"/>
                <a:ea typeface="+mn-ea"/>
                <a:cs typeface="+mn-cs"/>
              </a:rPr>
              <a:t>monitors for activity such as unusual API calls or unauthorized deployments that indicate a customer’s accounts might have been compromised. It also monitors direct threats, such as compromised instances or reconnaissance by unauthorized users or third parties. </a:t>
            </a:r>
            <a:r>
              <a:rPr lang="en-US" dirty="0">
                <a:latin typeface="Calibri" panose="020F0502020204030204" pitchFamily="34" charset="0"/>
              </a:rPr>
              <a:t>When GuardDuty detects a potential security risk, the service delivers a detailed security alert to the GuardDuty console and Amazon EventBridge. The delivery of this information makes alerts actionable and capable of integrating into existing event management and workflow systems.</a:t>
            </a:r>
          </a:p>
          <a:p>
            <a:pPr defTabSz="939363">
              <a:defRPr/>
            </a:pPr>
            <a:endParaRPr lang="en-US" dirty="0">
              <a:latin typeface="Calibri" panose="020F0502020204030204" pitchFamily="34" charset="0"/>
            </a:endParaRPr>
          </a:p>
          <a:p>
            <a:pPr marL="0" marR="0" lvl="0" indent="0" defTabSz="939363" rtl="0" eaLnBrk="1" fontAlgn="auto" latinLnBrk="0" hangingPunct="1">
              <a:buClrTx/>
              <a:buSzTx/>
              <a:buFontTx/>
              <a:buNone/>
              <a:tabLst/>
              <a:defRPr/>
            </a:pPr>
            <a:r>
              <a:rPr lang="en-US" kern="1200" dirty="0">
                <a:solidFill>
                  <a:schemeClr val="tx1"/>
                </a:solidFill>
                <a:effectLst/>
                <a:latin typeface="Calibri" panose="020F0502020204030204" pitchFamily="34" charset="0"/>
                <a:ea typeface="+mn-ea"/>
                <a:cs typeface="+mn-cs"/>
              </a:rPr>
              <a:t>To learn more Amazon GuardDuty, see Continuous Monitoring and Threat Detection at  </a:t>
            </a:r>
            <a:r>
              <a:rPr lang="en-US" u="sng" kern="1200" dirty="0">
                <a:solidFill>
                  <a:schemeClr val="tx1"/>
                </a:solidFill>
                <a:effectLst/>
                <a:latin typeface="Calibri" panose="020F0502020204030204" pitchFamily="34" charset="0"/>
                <a:ea typeface="+mn-ea"/>
                <a:cs typeface="+mn-cs"/>
                <a:hlinkClick r:id="rId3"/>
              </a:rPr>
              <a:t>https://aws.amazon.com/security/continuous-monitoring-threat-detection/</a:t>
            </a:r>
            <a:r>
              <a:rPr lang="en-US" u="sng" kern="1200" dirty="0">
                <a:solidFill>
                  <a:schemeClr val="tx1"/>
                </a:solidFill>
                <a:effectLst/>
                <a:latin typeface="Calibri" panose="020F0502020204030204" pitchFamily="34" charset="0"/>
                <a:ea typeface="+mn-ea"/>
                <a:cs typeface="+mn-cs"/>
              </a:rPr>
              <a:t>.</a:t>
            </a:r>
            <a:endParaRPr lang="en-US" kern="1200" dirty="0">
              <a:solidFill>
                <a:schemeClr val="tx1"/>
              </a:solidFill>
              <a:effectLst/>
              <a:latin typeface="Calibri" panose="020F0502020204030204" pitchFamily="34" charset="0"/>
              <a:ea typeface="+mn-ea"/>
              <a:cs typeface="+mn-cs"/>
            </a:endParaRPr>
          </a:p>
          <a:p>
            <a:endParaRPr lang="en-US" dirty="0"/>
          </a:p>
        </p:txBody>
      </p:sp>
    </p:spTree>
    <p:extLst>
      <p:ext uri="{BB962C8B-B14F-4D97-AF65-F5344CB8AC3E}">
        <p14:creationId xmlns:p14="http://schemas.microsoft.com/office/powerpoint/2010/main" val="1447734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defTabSz="939363">
              <a:defRPr/>
            </a:pPr>
            <a:r>
              <a:rPr lang="en-US" dirty="0">
                <a:latin typeface="Calibri" panose="020F0502020204030204" pitchFamily="34" charset="0"/>
              </a:rPr>
              <a:t>You can turn on </a:t>
            </a:r>
            <a:r>
              <a:rPr lang="en-US" dirty="0" err="1">
                <a:latin typeface="Calibri" panose="020F0502020204030204" pitchFamily="34" charset="0"/>
              </a:rPr>
              <a:t>GuardDuty</a:t>
            </a:r>
            <a:r>
              <a:rPr lang="en-US" dirty="0">
                <a:latin typeface="Calibri" panose="020F0502020204030204" pitchFamily="34" charset="0"/>
              </a:rPr>
              <a:t> in the AWS Management Console with a few steps. When enabled, the service immediately starts analyzing events from CloudTrail, Amazon VPC Flow Logs, and Domain Name System (DNS) logs. AWS Security creates, maintains, and updates the detections, rule sets, and threat intelligence, so that you do not have to write rules or detection logic. </a:t>
            </a:r>
          </a:p>
          <a:p>
            <a:pPr defTabSz="939363">
              <a:defRPr/>
            </a:pPr>
            <a:endParaRPr lang="en-US" dirty="0">
              <a:latin typeface="Calibri" panose="020F0502020204030204" pitchFamily="34" charset="0"/>
            </a:endParaRPr>
          </a:p>
          <a:p>
            <a:pPr defTabSz="939363">
              <a:defRPr/>
            </a:pPr>
            <a:r>
              <a:rPr lang="en-US" dirty="0">
                <a:latin typeface="Calibri" panose="020F0502020204030204" pitchFamily="34" charset="0"/>
              </a:rPr>
              <a:t>When </a:t>
            </a:r>
            <a:r>
              <a:rPr lang="en-US" dirty="0" err="1">
                <a:latin typeface="Calibri" panose="020F0502020204030204" pitchFamily="34" charset="0"/>
              </a:rPr>
              <a:t>GuardDuty</a:t>
            </a:r>
            <a:r>
              <a:rPr lang="en-US" dirty="0">
                <a:latin typeface="Calibri" panose="020F0502020204030204" pitchFamily="34" charset="0"/>
              </a:rPr>
              <a:t> detects a potential threat, it delivers a detailed security finding to the GuardDuty console and EventBridge. This makes alerts actionable and easy to integrate into existing event management or workflow systems. The findings include the category, resource affected, and metadata associated with the resource. Metadata might include tags, a severity level, an explanation of the finding, and suggested remediation path. </a:t>
            </a:r>
          </a:p>
          <a:p>
            <a:pPr defTabSz="939363">
              <a:defRPr/>
            </a:pPr>
            <a:endParaRPr lang="en-US" dirty="0">
              <a:latin typeface="Calibri" panose="020F0502020204030204" pitchFamily="34" charset="0"/>
              <a:ea typeface="Amazon Ember" panose="020B0603020204020204" pitchFamily="34" charset="0"/>
              <a:cs typeface="Amazon Ember" panose="020B0603020204020204" pitchFamily="34" charset="0"/>
            </a:endParaRPr>
          </a:p>
          <a:p>
            <a:pPr defTabSz="939363">
              <a:defRPr/>
            </a:pPr>
            <a:r>
              <a:rPr lang="en-US" dirty="0">
                <a:latin typeface="Calibri" panose="020F0502020204030204" pitchFamily="34" charset="0"/>
                <a:ea typeface="Amazon Ember" panose="020B0603020204020204" pitchFamily="34" charset="0"/>
                <a:cs typeface="Amazon Ember" panose="020B0603020204020204" pitchFamily="34" charset="0"/>
              </a:rPr>
              <a:t>GuardDuty consumes feeds from various sources, such as the following:</a:t>
            </a:r>
          </a:p>
          <a:p>
            <a:pPr marL="171450" indent="-171450" defTabSz="939363">
              <a:buFont typeface="Arial" panose="020B0604020202020204" pitchFamily="34" charset="0"/>
              <a:buChar char="•"/>
              <a:defRPr/>
            </a:pPr>
            <a:r>
              <a:rPr lang="en-US" dirty="0">
                <a:latin typeface="Calibri" panose="020F0502020204030204" pitchFamily="34" charset="0"/>
              </a:rPr>
              <a:t>AWS</a:t>
            </a:r>
            <a:r>
              <a:rPr lang="en-US" baseline="0" dirty="0">
                <a:latin typeface="Calibri" panose="020F0502020204030204" pitchFamily="34" charset="0"/>
              </a:rPr>
              <a:t> (CloudTrail Events, Amazon VPC Flow Logs, and DNS Logs)</a:t>
            </a:r>
            <a:endParaRPr lang="en-US" dirty="0">
              <a:latin typeface="Calibri" panose="020F0502020204030204" pitchFamily="34" charset="0"/>
            </a:endParaRPr>
          </a:p>
          <a:p>
            <a:pPr marL="171450" indent="-171450" defTabSz="939363">
              <a:buFont typeface="Arial" panose="020B0604020202020204" pitchFamily="34" charset="0"/>
              <a:buChar char="•"/>
              <a:defRPr/>
            </a:pPr>
            <a:r>
              <a:rPr lang="en-US" dirty="0">
                <a:latin typeface="Calibri" panose="020F0502020204030204" pitchFamily="34" charset="0"/>
              </a:rPr>
              <a:t>Third-party security providers</a:t>
            </a:r>
          </a:p>
          <a:p>
            <a:pPr marL="171450" indent="-171450" defTabSz="939363">
              <a:buFont typeface="Arial" panose="020B0604020202020204" pitchFamily="34" charset="0"/>
              <a:buChar char="•"/>
              <a:defRPr/>
            </a:pPr>
            <a:r>
              <a:rPr lang="en-US" dirty="0">
                <a:latin typeface="Calibri" panose="020F0502020204030204" pitchFamily="34" charset="0"/>
              </a:rPr>
              <a:t>Open-source feeds</a:t>
            </a:r>
          </a:p>
          <a:p>
            <a:pPr marL="171450" indent="-171450" defTabSz="939363">
              <a:buFont typeface="Arial" panose="020B0604020202020204" pitchFamily="34" charset="0"/>
              <a:buChar char="•"/>
              <a:defRPr/>
            </a:pPr>
            <a:r>
              <a:rPr lang="en-US" dirty="0">
                <a:latin typeface="Calibri" panose="020F0502020204030204" pitchFamily="34" charset="0"/>
              </a:rPr>
              <a:t>Customer-provided threat intelligence</a:t>
            </a:r>
            <a:endParaRPr lang="en-US" kern="1200" dirty="0">
              <a:solidFill>
                <a:schemeClr val="tx1"/>
              </a:solidFill>
              <a:effectLst/>
              <a:latin typeface="Calibri" panose="020F0502020204030204" pitchFamily="34" charset="0"/>
              <a:ea typeface="+mn-ea"/>
              <a:cs typeface="+mn-cs"/>
            </a:endParaRPr>
          </a:p>
        </p:txBody>
      </p:sp>
    </p:spTree>
    <p:extLst>
      <p:ext uri="{BB962C8B-B14F-4D97-AF65-F5344CB8AC3E}">
        <p14:creationId xmlns:p14="http://schemas.microsoft.com/office/powerpoint/2010/main" val="3197770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endParaRPr lang="en-US" dirty="0">
              <a:latin typeface="Calibri" panose="020F0502020204030204" pitchFamily="34" charset="0"/>
            </a:endParaRPr>
          </a:p>
          <a:p>
            <a:pPr defTabSz="939363">
              <a:defRPr/>
            </a:pPr>
            <a:r>
              <a:rPr lang="en-US" dirty="0">
                <a:latin typeface="Calibri" panose="020F0502020204030204" pitchFamily="34" charset="0"/>
              </a:rPr>
              <a:t>When GuardDuty detects a threat, the service delivers a detailed security finding to the GuardDuty console and EventBridge. The findings details include the following: </a:t>
            </a:r>
          </a:p>
          <a:p>
            <a:pPr marL="176131" indent="-176131" defTabSz="939363">
              <a:buFont typeface="Arial" panose="020B0604020202020204" pitchFamily="34" charset="0"/>
              <a:buChar char="•"/>
              <a:defRPr/>
            </a:pPr>
            <a:r>
              <a:rPr lang="en-US" dirty="0">
                <a:latin typeface="Calibri" panose="020F0502020204030204" pitchFamily="34" charset="0"/>
              </a:rPr>
              <a:t>Information about what happened</a:t>
            </a:r>
          </a:p>
          <a:p>
            <a:pPr marL="176131" indent="-176131" defTabSz="939363">
              <a:buFont typeface="Arial" panose="020B0604020202020204" pitchFamily="34" charset="0"/>
              <a:buChar char="•"/>
              <a:defRPr/>
            </a:pPr>
            <a:r>
              <a:rPr lang="en-US" dirty="0">
                <a:latin typeface="Calibri" panose="020F0502020204030204" pitchFamily="34" charset="0"/>
              </a:rPr>
              <a:t>Which</a:t>
            </a:r>
            <a:r>
              <a:rPr lang="en-US" baseline="0" dirty="0">
                <a:latin typeface="Calibri" panose="020F0502020204030204" pitchFamily="34" charset="0"/>
              </a:rPr>
              <a:t> </a:t>
            </a:r>
            <a:r>
              <a:rPr lang="en-US" dirty="0">
                <a:latin typeface="Calibri" panose="020F0502020204030204" pitchFamily="34" charset="0"/>
              </a:rPr>
              <a:t>AWS resources were involved in suspicious activity</a:t>
            </a:r>
          </a:p>
          <a:p>
            <a:pPr marL="176131" indent="-176131" defTabSz="939363">
              <a:buFont typeface="Arial" panose="020B0604020202020204" pitchFamily="34" charset="0"/>
              <a:buChar char="•"/>
              <a:defRPr/>
            </a:pPr>
            <a:r>
              <a:rPr lang="en-US" dirty="0">
                <a:latin typeface="Calibri" panose="020F0502020204030204" pitchFamily="34" charset="0"/>
              </a:rPr>
              <a:t>When and where the activity took place</a:t>
            </a:r>
          </a:p>
          <a:p>
            <a:pPr marL="176131" indent="-176131" defTabSz="939363">
              <a:buFont typeface="Arial" panose="020B0604020202020204" pitchFamily="34" charset="0"/>
              <a:buChar char="•"/>
              <a:defRPr/>
            </a:pPr>
            <a:r>
              <a:rPr lang="en-US" dirty="0">
                <a:latin typeface="Calibri" panose="020F0502020204030204" pitchFamily="34" charset="0"/>
              </a:rPr>
              <a:t>Who was the actor</a:t>
            </a:r>
          </a:p>
          <a:p>
            <a:pPr defTabSz="939363">
              <a:defRPr/>
            </a:pPr>
            <a:endParaRPr lang="en-US" dirty="0">
              <a:latin typeface="Calibri" panose="020F0502020204030204" pitchFamily="34" charset="0"/>
            </a:endParaRPr>
          </a:p>
          <a:p>
            <a:pPr defTabSz="939363">
              <a:defRPr/>
            </a:pPr>
            <a:r>
              <a:rPr lang="en-US" dirty="0">
                <a:latin typeface="Calibri" panose="020F0502020204030204" pitchFamily="34" charset="0"/>
              </a:rPr>
              <a:t>GuardDuty findings come in a common JSON format that is also used by Amazon Macie and Amazon Inspector. By using JSON format, customers and Partners can consume security findings from all three services and incorporate them into broader event management, workflow, or security solutions. You can view and manage the findings through the </a:t>
            </a:r>
            <a:r>
              <a:rPr lang="en-US" b="1" dirty="0">
                <a:latin typeface="Calibri" panose="020F0502020204030204" pitchFamily="34" charset="0"/>
              </a:rPr>
              <a:t>Findings</a:t>
            </a:r>
            <a:r>
              <a:rPr lang="en-US" dirty="0">
                <a:latin typeface="Calibri" panose="020F0502020204030204" pitchFamily="34" charset="0"/>
              </a:rPr>
              <a:t> page in the web console. You can also use the AWS CLI or API operations (ListFindings).</a:t>
            </a:r>
          </a:p>
          <a:p>
            <a:endParaRPr lang="en-US" dirty="0">
              <a:latin typeface="Calibri" panose="020F0502020204030204" pitchFamily="34" charset="0"/>
            </a:endParaRPr>
          </a:p>
          <a:p>
            <a:pPr defTabSz="939363">
              <a:defRPr/>
            </a:pPr>
            <a:r>
              <a:rPr lang="en-US" dirty="0">
                <a:latin typeface="Calibri" panose="020F0502020204030204" pitchFamily="34" charset="0"/>
              </a:rPr>
              <a:t>Severity levels indicate a security issue that can result in compromised information confidentiality, integrity, and availability within your AWS infrastructure. GuardDuty findings have an assigned severity level of high, medium, or low. </a:t>
            </a:r>
          </a:p>
          <a:p>
            <a:pPr marL="176131" indent="-176131" defTabSz="939363">
              <a:buFont typeface="Arial" panose="020B0604020202020204" pitchFamily="34" charset="0"/>
              <a:buChar char="•"/>
              <a:defRPr/>
            </a:pPr>
            <a:r>
              <a:rPr lang="en-US" dirty="0">
                <a:latin typeface="Calibri" panose="020F0502020204030204" pitchFamily="34" charset="0"/>
              </a:rPr>
              <a:t>A </a:t>
            </a:r>
            <a:r>
              <a:rPr lang="en-US" i="1" dirty="0">
                <a:latin typeface="Calibri" panose="020F0502020204030204" pitchFamily="34" charset="0"/>
              </a:rPr>
              <a:t>high</a:t>
            </a:r>
            <a:r>
              <a:rPr lang="en-US" dirty="0">
                <a:latin typeface="Calibri" panose="020F0502020204030204" pitchFamily="34" charset="0"/>
              </a:rPr>
              <a:t> severity level means that you treat the security issue as a priority and take immediate remediation steps. </a:t>
            </a:r>
          </a:p>
          <a:p>
            <a:pPr marL="176131" indent="-176131" defTabSz="939363">
              <a:buFont typeface="Arial" panose="020B0604020202020204" pitchFamily="34" charset="0"/>
              <a:buChar char="•"/>
              <a:defRPr/>
            </a:pPr>
            <a:r>
              <a:rPr lang="en-US" dirty="0">
                <a:latin typeface="Calibri" panose="020F0502020204030204" pitchFamily="34" charset="0"/>
              </a:rPr>
              <a:t>A </a:t>
            </a:r>
            <a:r>
              <a:rPr lang="en-US" i="1" dirty="0">
                <a:latin typeface="Calibri" panose="020F0502020204030204" pitchFamily="34" charset="0"/>
              </a:rPr>
              <a:t>medium</a:t>
            </a:r>
            <a:r>
              <a:rPr lang="en-US" dirty="0">
                <a:latin typeface="Calibri" panose="020F0502020204030204" pitchFamily="34" charset="0"/>
              </a:rPr>
              <a:t> level calls for an investigation of the implicated resource at your earliest convenience. </a:t>
            </a:r>
          </a:p>
          <a:p>
            <a:pPr marL="176131" indent="-176131" defTabSz="939363">
              <a:buFont typeface="Arial" panose="020B0604020202020204" pitchFamily="34" charset="0"/>
              <a:buChar char="•"/>
              <a:defRPr/>
            </a:pPr>
            <a:r>
              <a:rPr lang="en-US" dirty="0">
                <a:latin typeface="Calibri" panose="020F0502020204030204" pitchFamily="34" charset="0"/>
              </a:rPr>
              <a:t>A </a:t>
            </a:r>
            <a:r>
              <a:rPr lang="en-US" i="1" dirty="0">
                <a:latin typeface="Calibri" panose="020F0502020204030204" pitchFamily="34" charset="0"/>
              </a:rPr>
              <a:t>low</a:t>
            </a:r>
            <a:r>
              <a:rPr lang="en-US" dirty="0">
                <a:latin typeface="Calibri" panose="020F0502020204030204" pitchFamily="34" charset="0"/>
              </a:rPr>
              <a:t> severity level indicates that there is no immediate recommended action. However, it is worth noting this information as something to address in the future. </a:t>
            </a:r>
          </a:p>
          <a:p>
            <a:pPr defTabSz="939363">
              <a:defRPr/>
            </a:pPr>
            <a:endParaRPr lang="en-US" dirty="0">
              <a:latin typeface="Calibri" panose="020F0502020204030204" pitchFamily="34" charset="0"/>
            </a:endParaRPr>
          </a:p>
          <a:p>
            <a:pPr defTabSz="939363">
              <a:defRPr/>
            </a:pPr>
            <a:r>
              <a:rPr lang="en-US" dirty="0">
                <a:latin typeface="Calibri" panose="020F0502020204030204" pitchFamily="34" charset="0"/>
              </a:rPr>
              <a:t>With </a:t>
            </a:r>
            <a:r>
              <a:rPr lang="en-US" dirty="0" err="1">
                <a:latin typeface="Calibri" panose="020F0502020204030204" pitchFamily="34" charset="0"/>
              </a:rPr>
              <a:t>GuardDuty</a:t>
            </a:r>
            <a:r>
              <a:rPr lang="en-US" dirty="0">
                <a:latin typeface="Calibri" panose="020F0502020204030204" pitchFamily="34" charset="0"/>
              </a:rPr>
              <a:t>, you can set up automatic archiving when creating a findings filter. This is useful when you have the following situations:</a:t>
            </a:r>
          </a:p>
          <a:p>
            <a:pPr marL="171450" indent="-171450" defTabSz="939363">
              <a:buFont typeface="Arial" panose="020B0604020202020204" pitchFamily="34" charset="0"/>
              <a:buChar char="•"/>
              <a:defRPr/>
            </a:pPr>
            <a:r>
              <a:rPr lang="en-US" dirty="0">
                <a:latin typeface="Calibri" panose="020F0502020204030204" pitchFamily="34" charset="0"/>
              </a:rPr>
              <a:t>A unique use case in your environment generates many similar findings.</a:t>
            </a:r>
          </a:p>
          <a:p>
            <a:pPr marL="171450" indent="-171450" defTabSz="939363">
              <a:buFont typeface="Arial" panose="020B0604020202020204" pitchFamily="34" charset="0"/>
              <a:buChar char="•"/>
              <a:defRPr/>
            </a:pPr>
            <a:r>
              <a:rPr lang="en-US" dirty="0">
                <a:latin typeface="Calibri" panose="020F0502020204030204" pitchFamily="34" charset="0"/>
              </a:rPr>
              <a:t>You have reviewed a certain class of findings and don’t want to be alerted again. </a:t>
            </a:r>
          </a:p>
          <a:p>
            <a:pPr defTabSz="939363">
              <a:defRPr/>
            </a:pPr>
            <a:endParaRPr lang="en-US" dirty="0">
              <a:latin typeface="Calibri" panose="020F0502020204030204" pitchFamily="34" charset="0"/>
            </a:endParaRPr>
          </a:p>
          <a:p>
            <a:pPr defTabSz="939363">
              <a:defRPr/>
            </a:pPr>
            <a:r>
              <a:rPr lang="en-US" dirty="0">
                <a:latin typeface="Calibri" panose="020F0502020204030204" pitchFamily="34" charset="0"/>
              </a:rPr>
              <a:t>For information, see “Remediating Security Issues Discovered by GuardDuty” in the </a:t>
            </a:r>
            <a:r>
              <a:rPr lang="en-US" i="1" dirty="0">
                <a:latin typeface="Calibri" panose="020F0502020204030204" pitchFamily="34" charset="0"/>
              </a:rPr>
              <a:t>Amazon GuardDuty User Guide </a:t>
            </a:r>
            <a:r>
              <a:rPr lang="en-US" dirty="0">
                <a:latin typeface="Calibri" panose="020F0502020204030204" pitchFamily="34" charset="0"/>
              </a:rPr>
              <a:t>(</a:t>
            </a:r>
            <a:r>
              <a:rPr lang="en-US" dirty="0">
                <a:latin typeface="Calibri" panose="020F0502020204030204" pitchFamily="34" charset="0"/>
                <a:hlinkClick r:id="rId3"/>
              </a:rPr>
              <a:t>https://docs.aws.amazon.com/guardduty/latest/ug/guardduty_remediate.html</a:t>
            </a:r>
            <a:r>
              <a:rPr lang="en-US" dirty="0">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1540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endParaRPr lang="en-US" dirty="0">
              <a:latin typeface="Calibri" panose="020F0502020204030204" pitchFamily="34" charset="0"/>
            </a:endParaRPr>
          </a:p>
          <a:p>
            <a:pPr marL="0" marR="0" lvl="0" indent="0" defTabSz="914400" rtl="0" eaLnBrk="1" fontAlgn="auto" latinLnBrk="0" hangingPunct="1">
              <a:buClrTx/>
              <a:buSzTx/>
              <a:buFontTx/>
              <a:buNone/>
              <a:tabLst/>
              <a:defRPr/>
            </a:pPr>
            <a:r>
              <a:rPr lang="en-US" dirty="0">
                <a:latin typeface="Calibri" panose="020F0502020204030204" pitchFamily="34" charset="0"/>
              </a:rPr>
              <a:t>With GuardDuty, EventBridge, and Lambda, you have the flexibility to set up automated preventative actions based on a security finding. For example, you can create a Lambda function to modify your firewall</a:t>
            </a:r>
            <a:r>
              <a:rPr lang="en-US" baseline="0" dirty="0">
                <a:latin typeface="Calibri" panose="020F0502020204030204" pitchFamily="34" charset="0"/>
              </a:rPr>
              <a:t> or </a:t>
            </a:r>
            <a:r>
              <a:rPr lang="en-US" dirty="0">
                <a:latin typeface="Calibri" panose="020F0502020204030204" pitchFamily="34" charset="0"/>
              </a:rPr>
              <a:t>network access control list (network ACL) rules based on security findings. If a GuardDuty finding indicates that one of your EC2 instances is being probed by a known malicious IP, you can address it through a EventBridge rule. The rule launches a Lambda function to automatically modify your firewall</a:t>
            </a:r>
            <a:r>
              <a:rPr lang="en-US" baseline="0" dirty="0">
                <a:latin typeface="Calibri" panose="020F0502020204030204" pitchFamily="34" charset="0"/>
              </a:rPr>
              <a:t> or </a:t>
            </a:r>
            <a:r>
              <a:rPr lang="en-US" dirty="0">
                <a:latin typeface="Calibri" panose="020F0502020204030204" pitchFamily="34" charset="0"/>
              </a:rPr>
              <a:t>network ACL rules and restrict access on that 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29531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endParaRPr lang="en-US" dirty="0">
              <a:latin typeface="Calibri" panose="020F0502020204030204" pitchFamily="34" charset="0"/>
            </a:endParaRPr>
          </a:p>
          <a:p>
            <a:pPr defTabSz="939363">
              <a:defRPr/>
            </a:pPr>
            <a:r>
              <a:rPr lang="en-US" dirty="0">
                <a:latin typeface="Calibri" panose="020F0502020204030204" pitchFamily="34" charset="0"/>
              </a:rPr>
              <a:t>Amazon Inspector is an automated security assessment service that helps improve the security and compliance of applications deployed on AWS. Amazon Inspector automatically assesses applications for vulnerabilities or deviations from best practices. </a:t>
            </a:r>
          </a:p>
          <a:p>
            <a:pPr defTabSz="939363">
              <a:defRPr/>
            </a:pPr>
            <a:endParaRPr lang="en-US" dirty="0">
              <a:latin typeface="Calibri" panose="020F0502020204030204" pitchFamily="34" charset="0"/>
            </a:endParaRPr>
          </a:p>
          <a:p>
            <a:pPr defTabSz="939363">
              <a:defRPr/>
            </a:pPr>
            <a:r>
              <a:rPr lang="en-US" dirty="0">
                <a:latin typeface="Calibri" panose="020F0502020204030204" pitchFamily="34" charset="0"/>
              </a:rPr>
              <a:t>After performing an assessment, Amazon Inspector produces a detailed list of security findings ranked by level of severity. You can review these findings directly or as part of detailed assessment reports that are available from the Amazon Inspector console or using API operations. Because Amazon Inspector is an agent-based service, you can deploy the Amazon Inspector agent on the EC2 instances running the applications that you want to assess. Amazon Inspector also offers agentless network assessments with the Network Reachability rules package. Network Reachability identifies ports and services on your EC2 instances that are accessible from outside your VPC.</a:t>
            </a:r>
          </a:p>
          <a:p>
            <a:endParaRPr lang="en-US" dirty="0"/>
          </a:p>
        </p:txBody>
      </p:sp>
    </p:spTree>
    <p:extLst>
      <p:ext uri="{BB962C8B-B14F-4D97-AF65-F5344CB8AC3E}">
        <p14:creationId xmlns:p14="http://schemas.microsoft.com/office/powerpoint/2010/main" val="2348214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One of the departments in Example Corp. had a security incident. Now, leadership wants to make sure that the correct policies and procedures are in place to address any future incidents. Your manager wants to set up best practices to audit the company’s cloud environment. The manager is asking you for procedures to maintain a strong identity and access foundation. </a:t>
            </a:r>
          </a:p>
          <a:p>
            <a:endParaRPr lang="en-US" dirty="0">
              <a:latin typeface="Calibri" panose="020F0502020204030204" pitchFamily="34" charset="0"/>
            </a:endParaRPr>
          </a:p>
          <a:p>
            <a:r>
              <a:rPr lang="en-US" dirty="0">
                <a:latin typeface="Calibri" panose="020F0502020204030204" pitchFamily="34" charset="0"/>
              </a:rPr>
              <a:t>Requirements include the following:</a:t>
            </a:r>
          </a:p>
          <a:p>
            <a:pPr marL="171450" indent="-171450">
              <a:buFont typeface="Arial" panose="020B0604020202020204" pitchFamily="34" charset="0"/>
              <a:buChar char="•"/>
            </a:pPr>
            <a:r>
              <a:rPr lang="en-US" dirty="0">
                <a:latin typeface="Calibri" panose="020F0502020204030204" pitchFamily="34" charset="0"/>
              </a:rPr>
              <a:t>Implementing detections mechanisms that will identify configuration changes and security vulnerabilities</a:t>
            </a:r>
          </a:p>
          <a:p>
            <a:pPr marL="171450" indent="-171450">
              <a:buFont typeface="Arial" panose="020B0604020202020204" pitchFamily="34" charset="0"/>
              <a:buChar char="•"/>
            </a:pPr>
            <a:r>
              <a:rPr lang="en-US" dirty="0">
                <a:latin typeface="Calibri" panose="020F0502020204030204" pitchFamily="34" charset="0"/>
              </a:rPr>
              <a:t>Automating remediation </a:t>
            </a:r>
          </a:p>
        </p:txBody>
      </p:sp>
    </p:spTree>
    <p:extLst>
      <p:ext uri="{BB962C8B-B14F-4D97-AF65-F5344CB8AC3E}">
        <p14:creationId xmlns:p14="http://schemas.microsoft.com/office/powerpoint/2010/main" val="3960215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endParaRPr lang="en-US" dirty="0">
              <a:latin typeface="Calibri" panose="020F0502020204030204" pitchFamily="34" charset="0"/>
            </a:endParaRPr>
          </a:p>
          <a:p>
            <a:pPr defTabSz="939363">
              <a:defRPr/>
            </a:pPr>
            <a:r>
              <a:rPr lang="en-US" dirty="0">
                <a:latin typeface="Calibri" panose="020F0502020204030204" pitchFamily="34" charset="0"/>
              </a:rPr>
              <a:t>Amazon Inspector finds applications by querying the package manager or software installation system on the operating system where the agent is installed. This means that software that was installed through the package manager is assessed for vulnerabilities. </a:t>
            </a:r>
          </a:p>
          <a:p>
            <a:pPr defTabSz="939363">
              <a:defRPr/>
            </a:pPr>
            <a:endParaRPr lang="en-US" dirty="0">
              <a:latin typeface="Calibri" panose="020F0502020204030204" pitchFamily="34" charset="0"/>
            </a:endParaRPr>
          </a:p>
          <a:p>
            <a:pPr defTabSz="939363">
              <a:defRPr/>
            </a:pPr>
            <a:r>
              <a:rPr lang="en-US" b="1" dirty="0">
                <a:latin typeface="Calibri" panose="020F0502020204030204" pitchFamily="34" charset="0"/>
              </a:rPr>
              <a:t>Note: </a:t>
            </a:r>
            <a:r>
              <a:rPr lang="en-US" dirty="0">
                <a:latin typeface="Calibri" panose="020F0502020204030204" pitchFamily="34" charset="0"/>
              </a:rPr>
              <a:t>Limitations and restriction on methods of installation recognized by Amazon Inspector include the following:</a:t>
            </a:r>
          </a:p>
          <a:p>
            <a:pPr marL="171450" indent="-171450" defTabSz="939363">
              <a:buFont typeface="Arial" panose="020B0604020202020204" pitchFamily="34" charset="0"/>
              <a:buChar char="•"/>
              <a:defRPr/>
            </a:pPr>
            <a:r>
              <a:rPr lang="en-US" dirty="0">
                <a:latin typeface="Calibri" panose="020F0502020204030204" pitchFamily="34" charset="0"/>
              </a:rPr>
              <a:t>Amazon Inspector assesses software installed through APT, YUM, or Microsoft Installer. </a:t>
            </a:r>
          </a:p>
          <a:p>
            <a:pPr marL="176131" indent="-176131" defTabSz="939363">
              <a:buFont typeface="Arial" panose="020B0604020202020204" pitchFamily="34" charset="0"/>
              <a:buChar char="•"/>
              <a:defRPr/>
            </a:pPr>
            <a:r>
              <a:rPr lang="en-US" dirty="0">
                <a:latin typeface="Calibri" panose="020F0502020204030204" pitchFamily="34" charset="0"/>
              </a:rPr>
              <a:t>Amazon</a:t>
            </a:r>
            <a:r>
              <a:rPr lang="en-US" baseline="0" dirty="0">
                <a:latin typeface="Calibri" panose="020F0502020204030204" pitchFamily="34" charset="0"/>
              </a:rPr>
              <a:t> Inspector does </a:t>
            </a:r>
            <a:r>
              <a:rPr lang="en-US" i="1" baseline="0" dirty="0">
                <a:latin typeface="Calibri" panose="020F0502020204030204" pitchFamily="34" charset="0"/>
              </a:rPr>
              <a:t>not </a:t>
            </a:r>
            <a:r>
              <a:rPr lang="en-US" i="0" baseline="0" dirty="0">
                <a:latin typeface="Calibri" panose="020F0502020204030204" pitchFamily="34" charset="0"/>
              </a:rPr>
              <a:t>assess s</a:t>
            </a:r>
            <a:r>
              <a:rPr lang="en-US" dirty="0">
                <a:latin typeface="Calibri" panose="020F0502020204030204" pitchFamily="34" charset="0"/>
              </a:rPr>
              <a:t>oftware installed through the following: </a:t>
            </a:r>
          </a:p>
          <a:p>
            <a:pPr marL="463550" lvl="1" indent="-174625" defTabSz="939363">
              <a:buFont typeface="Arial" panose="020B0604020202020204" pitchFamily="34" charset="0"/>
              <a:buChar char="•"/>
              <a:defRPr/>
            </a:pPr>
            <a:r>
              <a:rPr lang="en-US" dirty="0">
                <a:latin typeface="Lucida Console" panose="020B0609040504020204" pitchFamily="49" charset="0"/>
                <a:ea typeface="Amazon Ember" panose="020B0703020204020204" pitchFamily="34" charset="0"/>
                <a:cs typeface="Amazon Ember" panose="020B0703020204020204" pitchFamily="34" charset="0"/>
              </a:rPr>
              <a:t>make config/make install</a:t>
            </a:r>
          </a:p>
          <a:p>
            <a:pPr marL="463550" lvl="1" indent="-174625" defTabSz="939363">
              <a:buFont typeface="Arial" panose="020B0604020202020204" pitchFamily="34" charset="0"/>
              <a:buChar char="•"/>
              <a:defRPr/>
            </a:pPr>
            <a:r>
              <a:rPr lang="en-US" dirty="0">
                <a:latin typeface="Calibri" panose="020F0502020204030204" pitchFamily="34" charset="0"/>
              </a:rPr>
              <a:t>Binary files copied directly to the system using automation software, such as Puppet or Ansible</a:t>
            </a:r>
          </a:p>
          <a:p>
            <a:pPr defTabSz="939363">
              <a:defRPr/>
            </a:pPr>
            <a:endParaRPr lang="en-US" dirty="0">
              <a:latin typeface="Calibri" panose="020F0502020204030204" pitchFamily="34" charset="0"/>
            </a:endParaRPr>
          </a:p>
          <a:p>
            <a:pPr defTabSz="939363">
              <a:defRPr/>
            </a:pPr>
            <a:r>
              <a:rPr lang="en-US" b="1" dirty="0">
                <a:latin typeface="Calibri" panose="020F0502020204030204" pitchFamily="34" charset="0"/>
              </a:rPr>
              <a:t>Reports</a:t>
            </a:r>
          </a:p>
          <a:p>
            <a:pPr defTabSz="939363">
              <a:defRPr/>
            </a:pPr>
            <a:r>
              <a:rPr lang="en-US" dirty="0">
                <a:latin typeface="Calibri" panose="020F0502020204030204" pitchFamily="34" charset="0"/>
              </a:rPr>
              <a:t>An assessment report is a document that details what is tested in the assessment run, and the results of the assessment. The results of your assessment are formatted into standard reports. You can generate the reports to share results within your team for remediation actions, to enrich compliance audit data, or to store for future reference. You can generate an Amazon Inspector assessment report for an assessment run when it has been successfully completed. You can select from two types of report for your assessment: a findings report or a full report. </a:t>
            </a:r>
          </a:p>
          <a:p>
            <a:pPr defTabSz="939363">
              <a:defRPr/>
            </a:pPr>
            <a:endParaRPr lang="en-US" dirty="0">
              <a:latin typeface="Calibri" panose="020F0502020204030204" pitchFamily="34" charset="0"/>
            </a:endParaRPr>
          </a:p>
          <a:p>
            <a:pPr defTabSz="939363">
              <a:defRPr/>
            </a:pPr>
            <a:r>
              <a:rPr lang="en-US" dirty="0">
                <a:latin typeface="Calibri" panose="020F0502020204030204" pitchFamily="34" charset="0"/>
              </a:rPr>
              <a:t>The </a:t>
            </a:r>
            <a:r>
              <a:rPr lang="en-US" i="1" dirty="0">
                <a:latin typeface="Calibri" panose="020F0502020204030204" pitchFamily="34" charset="0"/>
              </a:rPr>
              <a:t>findings</a:t>
            </a:r>
            <a:r>
              <a:rPr lang="en-US" dirty="0">
                <a:latin typeface="Calibri" panose="020F0502020204030204" pitchFamily="34" charset="0"/>
              </a:rPr>
              <a:t> report contains a</a:t>
            </a:r>
            <a:r>
              <a:rPr lang="en-US" baseline="0" dirty="0">
                <a:latin typeface="Calibri" panose="020F0502020204030204" pitchFamily="34" charset="0"/>
              </a:rPr>
              <a:t> </a:t>
            </a:r>
            <a:r>
              <a:rPr lang="en-US" dirty="0">
                <a:latin typeface="Calibri" panose="020F0502020204030204" pitchFamily="34" charset="0"/>
              </a:rPr>
              <a:t>summary of the following:</a:t>
            </a:r>
          </a:p>
          <a:p>
            <a:pPr marL="171450" indent="-171450">
              <a:buFont typeface="Arial" panose="020B0604020202020204" pitchFamily="34" charset="0"/>
              <a:buChar char="•"/>
            </a:pPr>
            <a:r>
              <a:rPr lang="en-US" dirty="0">
                <a:latin typeface="Calibri" panose="020F0502020204030204" pitchFamily="34" charset="0"/>
              </a:rPr>
              <a:t>Assessment</a:t>
            </a:r>
          </a:p>
          <a:p>
            <a:pPr marL="171450" indent="-171450">
              <a:buFont typeface="Arial" panose="020B0604020202020204" pitchFamily="34" charset="0"/>
              <a:buChar char="•"/>
            </a:pPr>
            <a:r>
              <a:rPr lang="en-US" dirty="0">
                <a:latin typeface="Calibri" panose="020F0502020204030204" pitchFamily="34" charset="0"/>
              </a:rPr>
              <a:t>Instances targeted</a:t>
            </a:r>
          </a:p>
          <a:p>
            <a:pPr marL="171450" indent="-171450">
              <a:buFont typeface="Arial" panose="020B0604020202020204" pitchFamily="34" charset="0"/>
              <a:buChar char="•"/>
            </a:pPr>
            <a:r>
              <a:rPr lang="en-US" dirty="0">
                <a:latin typeface="Calibri" panose="020F0502020204030204" pitchFamily="34" charset="0"/>
              </a:rPr>
              <a:t>Rules packages tested</a:t>
            </a:r>
          </a:p>
          <a:p>
            <a:pPr marL="171450" indent="-171450">
              <a:buFont typeface="Arial" panose="020B0604020202020204" pitchFamily="34" charset="0"/>
              <a:buChar char="•"/>
            </a:pPr>
            <a:r>
              <a:rPr lang="en-US" dirty="0">
                <a:latin typeface="Calibri" panose="020F0502020204030204" pitchFamily="34" charset="0"/>
              </a:rPr>
              <a:t>Rules that generated findings</a:t>
            </a:r>
          </a:p>
          <a:p>
            <a:pPr marL="171450" indent="-171450">
              <a:buFont typeface="Arial" panose="020B0604020202020204" pitchFamily="34" charset="0"/>
              <a:buChar char="•"/>
            </a:pPr>
            <a:r>
              <a:rPr lang="en-US" dirty="0">
                <a:latin typeface="Calibri" panose="020F0502020204030204" pitchFamily="34" charset="0"/>
              </a:rPr>
              <a:t>Detailed information about each of these rules along with the list of instances that failed the check</a:t>
            </a:r>
          </a:p>
          <a:p>
            <a:endParaRPr lang="en-US" dirty="0">
              <a:latin typeface="Calibri" panose="020F0502020204030204" pitchFamily="34" charset="0"/>
            </a:endParaRPr>
          </a:p>
          <a:p>
            <a:r>
              <a:rPr lang="en-US" dirty="0">
                <a:latin typeface="Calibri" panose="020F0502020204030204" pitchFamily="34" charset="0"/>
              </a:rPr>
              <a:t>The </a:t>
            </a:r>
            <a:r>
              <a:rPr lang="en-US" i="1" dirty="0">
                <a:latin typeface="Calibri" panose="020F0502020204030204" pitchFamily="34" charset="0"/>
              </a:rPr>
              <a:t>full</a:t>
            </a:r>
            <a:r>
              <a:rPr lang="en-US" dirty="0">
                <a:latin typeface="Calibri" panose="020F0502020204030204" pitchFamily="34" charset="0"/>
              </a:rPr>
              <a:t> report contains all the information in the findings report. The report also provides a list of rules that passed on all instances in the assessment target.</a:t>
            </a:r>
            <a:endParaRPr lang="en-US" kern="1200" dirty="0">
              <a:solidFill>
                <a:schemeClr val="tx1"/>
              </a:solidFill>
              <a:effectLst/>
              <a:latin typeface="Calibri" panose="020F0502020204030204" pitchFamily="34" charset="0"/>
              <a:ea typeface="+mn-ea"/>
              <a:cs typeface="+mn-cs"/>
            </a:endParaRPr>
          </a:p>
        </p:txBody>
      </p:sp>
    </p:spTree>
    <p:extLst>
      <p:ext uri="{BB962C8B-B14F-4D97-AF65-F5344CB8AC3E}">
        <p14:creationId xmlns:p14="http://schemas.microsoft.com/office/powerpoint/2010/main" val="3542405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6236897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pPr marL="0" indent="0">
              <a:buNone/>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kern="1200" dirty="0">
                <a:solidFill>
                  <a:schemeClr val="tx1"/>
                </a:solidFill>
                <a:effectLst/>
                <a:latin typeface="Calibri" panose="020F0502020204030204" pitchFamily="34" charset="0"/>
                <a:ea typeface="+mn-ea"/>
                <a:cs typeface="+mn-cs"/>
              </a:rPr>
              <a:t>Even with extremely mature preventive and detective controls, your company should still implement mechanisms to respond to and mitigate the potential impact of security incidents. Your preparation strongly affects your team’s ability to operate effectively during an incident, to isolate and contain issues, and to restore operations to a known good state.</a:t>
            </a:r>
          </a:p>
          <a:p>
            <a:endParaRPr lang="en-US" b="1" kern="1200" dirty="0">
              <a:solidFill>
                <a:schemeClr val="tx1"/>
              </a:solidFill>
              <a:effectLst/>
              <a:latin typeface="Calibri" panose="020F0502020204030204" pitchFamily="34" charset="0"/>
              <a:ea typeface="+mn-ea"/>
              <a:cs typeface="+mn-cs"/>
            </a:endParaRPr>
          </a:p>
          <a:p>
            <a:r>
              <a:rPr lang="en-US" b="1" dirty="0">
                <a:latin typeface="Calibri" panose="020F0502020204030204" pitchFamily="34" charset="0"/>
              </a:rPr>
              <a:t>Educate</a:t>
            </a:r>
            <a:r>
              <a:rPr lang="en-US" dirty="0">
                <a:latin typeface="Calibri" panose="020F0502020204030204" pitchFamily="34" charset="0"/>
              </a:rPr>
              <a:t> your security operations and incident response staff about cloud technologies and how your organization intends to use them. </a:t>
            </a:r>
          </a:p>
          <a:p>
            <a:endParaRPr lang="en-US" dirty="0">
              <a:latin typeface="Calibri" panose="020F0502020204030204" pitchFamily="34" charset="0"/>
            </a:endParaRPr>
          </a:p>
          <a:p>
            <a:pPr marL="0" marR="0" lvl="0" indent="0" defTabSz="914400" rtl="0" eaLnBrk="1" fontAlgn="auto" latinLnBrk="0" hangingPunct="1">
              <a:buClrTx/>
              <a:buSzTx/>
              <a:buFontTx/>
              <a:buNone/>
              <a:tabLst/>
              <a:defRPr/>
            </a:pPr>
            <a:r>
              <a:rPr lang="en-US" b="1" dirty="0">
                <a:latin typeface="Calibri" panose="020F0502020204030204" pitchFamily="34" charset="0"/>
              </a:rPr>
              <a:t>Prepare</a:t>
            </a:r>
            <a:r>
              <a:rPr lang="en-US" dirty="0">
                <a:latin typeface="Calibri" panose="020F0502020204030204" pitchFamily="34" charset="0"/>
              </a:rPr>
              <a:t> your incident response team to detect and respond to incidents in the cloud, enable detective capabilities, and ensure that appropriate access is given to the necessary tools and cloud services. Additionally, prepare the necessary </a:t>
            </a:r>
            <a:r>
              <a:rPr lang="en-US" i="1" dirty="0">
                <a:latin typeface="Calibri" panose="020F0502020204030204" pitchFamily="34" charset="0"/>
              </a:rPr>
              <a:t>runbooks</a:t>
            </a:r>
            <a:r>
              <a:rPr lang="en-US" dirty="0">
                <a:latin typeface="Calibri" panose="020F0502020204030204" pitchFamily="34" charset="0"/>
              </a:rPr>
              <a:t>, both manual and automated, to ensure reliable and consistent responses. Work with other teams to establish expected baseline operations, and use that knowledge to identify deviations from those normal operations. </a:t>
            </a:r>
            <a:r>
              <a:rPr lang="en-US" kern="1200" dirty="0">
                <a:solidFill>
                  <a:schemeClr val="tx1"/>
                </a:solidFill>
                <a:effectLst/>
                <a:latin typeface="Calibri" panose="020F0502020204030204" pitchFamily="34" charset="0"/>
                <a:ea typeface="+mn-ea"/>
                <a:cs typeface="+mn-cs"/>
              </a:rPr>
              <a:t>An Automation runbook defines the actions that Systems Manager performs on your managed instances and other AWS resources when an automation runs. </a:t>
            </a:r>
            <a:r>
              <a:rPr lang="en-US" dirty="0">
                <a:latin typeface="Calibri" panose="020F0502020204030204" pitchFamily="34" charset="0"/>
              </a:rPr>
              <a:t>Automation is a capability of AWS Systems Manager.</a:t>
            </a:r>
            <a:endParaRPr lang="en-US" kern="1200" dirty="0">
              <a:solidFill>
                <a:schemeClr val="tx1"/>
              </a:solidFill>
              <a:effectLst/>
              <a:latin typeface="Calibri" panose="020F0502020204030204" pitchFamily="34" charset="0"/>
              <a:ea typeface="+mn-ea"/>
              <a:cs typeface="+mn-cs"/>
            </a:endParaRPr>
          </a:p>
          <a:p>
            <a:endParaRPr lang="en-US" b="1" dirty="0">
              <a:latin typeface="Calibri" panose="020F0502020204030204" pitchFamily="34" charset="0"/>
            </a:endParaRPr>
          </a:p>
          <a:p>
            <a:r>
              <a:rPr lang="en-US" b="1" dirty="0">
                <a:latin typeface="Calibri" panose="020F0502020204030204" pitchFamily="34" charset="0"/>
              </a:rPr>
              <a:t>Simulate</a:t>
            </a:r>
            <a:r>
              <a:rPr lang="en-US" dirty="0">
                <a:latin typeface="Calibri" panose="020F0502020204030204" pitchFamily="34" charset="0"/>
              </a:rPr>
              <a:t> both expected and unexpected security events in your cloud environment to understand the effectiveness of your preparation. </a:t>
            </a:r>
          </a:p>
          <a:p>
            <a:endParaRPr lang="en-US" dirty="0">
              <a:latin typeface="Calibri" panose="020F0502020204030204" pitchFamily="34" charset="0"/>
            </a:endParaRPr>
          </a:p>
          <a:p>
            <a:r>
              <a:rPr lang="en-US" b="1" dirty="0">
                <a:latin typeface="Calibri" panose="020F0502020204030204" pitchFamily="34" charset="0"/>
              </a:rPr>
              <a:t>Iterate</a:t>
            </a:r>
            <a:r>
              <a:rPr lang="en-US" dirty="0">
                <a:latin typeface="Calibri" panose="020F0502020204030204" pitchFamily="34" charset="0"/>
              </a:rPr>
              <a:t> on the outcome of your simulation to improve the scale of your response posture, reduce time to value, and further reduce risk. </a:t>
            </a:r>
          </a:p>
          <a:p>
            <a:endParaRPr lang="en-US" dirty="0">
              <a:latin typeface="Calibri" panose="020F0502020204030204" pitchFamily="34" charset="0"/>
            </a:endParaRPr>
          </a:p>
          <a:p>
            <a:r>
              <a:rPr lang="en-US" dirty="0">
                <a:latin typeface="Calibri" panose="020F0502020204030204" pitchFamily="34" charset="0"/>
              </a:rPr>
              <a:t>The focus of</a:t>
            </a:r>
            <a:r>
              <a:rPr lang="en-US" baseline="0" dirty="0">
                <a:latin typeface="Calibri" panose="020F0502020204030204" pitchFamily="34" charset="0"/>
              </a:rPr>
              <a:t> this section is on automating remediation. </a:t>
            </a:r>
            <a:endParaRPr lang="en-US" dirty="0">
              <a:latin typeface="Calibri" panose="020F0502020204030204" pitchFamily="34" charset="0"/>
            </a:endParaRPr>
          </a:p>
          <a:p>
            <a:endParaRPr lang="en-US" dirty="0">
              <a:latin typeface="Calibri" panose="020F0502020204030204" pitchFamily="34" charset="0"/>
            </a:endParaRPr>
          </a:p>
          <a:p>
            <a:r>
              <a:rPr lang="en-US" dirty="0">
                <a:latin typeface="Calibri" panose="020F0502020204030204" pitchFamily="34" charset="0"/>
              </a:rPr>
              <a:t>For more information, see “Incident Response” in </a:t>
            </a:r>
            <a:r>
              <a:rPr lang="en-US" i="1" dirty="0">
                <a:latin typeface="Calibri" panose="020F0502020204030204" pitchFamily="34" charset="0"/>
              </a:rPr>
              <a:t>Security Pillar </a:t>
            </a:r>
            <a:r>
              <a:rPr lang="en-US" i="0" dirty="0">
                <a:latin typeface="Calibri" panose="020F0502020204030204" pitchFamily="34" charset="0"/>
              </a:rPr>
              <a:t>of the </a:t>
            </a:r>
            <a:r>
              <a:rPr lang="en-US" i="1" dirty="0">
                <a:latin typeface="Calibri" panose="020F0502020204030204" pitchFamily="34" charset="0"/>
              </a:rPr>
              <a:t>AWS Well-Architected Framework </a:t>
            </a:r>
            <a:r>
              <a:rPr lang="en-US" dirty="0">
                <a:latin typeface="Calibri" panose="020F0502020204030204" pitchFamily="34" charset="0"/>
              </a:rPr>
              <a:t>(</a:t>
            </a:r>
            <a:r>
              <a:rPr lang="en-US" baseline="0" dirty="0">
                <a:latin typeface="Calibri" panose="020F0502020204030204" pitchFamily="34" charset="0"/>
                <a:hlinkClick r:id="rId3"/>
              </a:rPr>
              <a:t>https://docs.aws.amazon.com/wellarchitected/latest/security-pillar/incident-response.html</a:t>
            </a:r>
            <a:r>
              <a:rPr lang="en-US" baseline="0" dirty="0">
                <a:latin typeface="Calibri" panose="020F0502020204030204" pitchFamily="34" charset="0"/>
              </a:rPr>
              <a:t>).</a:t>
            </a:r>
          </a:p>
        </p:txBody>
      </p:sp>
    </p:spTree>
    <p:extLst>
      <p:ext uri="{BB962C8B-B14F-4D97-AF65-F5344CB8AC3E}">
        <p14:creationId xmlns:p14="http://schemas.microsoft.com/office/powerpoint/2010/main" val="1831753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pPr marL="0" indent="0">
              <a:buNone/>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kern="1200" dirty="0">
                <a:solidFill>
                  <a:schemeClr val="tx1"/>
                </a:solidFill>
                <a:effectLst/>
                <a:latin typeface="Calibri" panose="020F0502020204030204" pitchFamily="34" charset="0"/>
                <a:ea typeface="+mn-ea"/>
                <a:cs typeface="+mn-cs"/>
              </a:rPr>
              <a:t>Create incident response plans as </a:t>
            </a:r>
            <a:r>
              <a:rPr lang="en-US" i="1" kern="1200" dirty="0">
                <a:solidFill>
                  <a:schemeClr val="tx1"/>
                </a:solidFill>
                <a:effectLst/>
                <a:latin typeface="Calibri" panose="020F0502020204030204" pitchFamily="34" charset="0"/>
                <a:ea typeface="+mn-ea"/>
                <a:cs typeface="+mn-cs"/>
              </a:rPr>
              <a:t>playbooks</a:t>
            </a:r>
            <a:r>
              <a:rPr lang="en-US" kern="1200" dirty="0">
                <a:solidFill>
                  <a:schemeClr val="tx1"/>
                </a:solidFill>
                <a:effectLst/>
                <a:latin typeface="Calibri" panose="020F0502020204030204" pitchFamily="34" charset="0"/>
                <a:ea typeface="+mn-ea"/>
                <a:cs typeface="+mn-cs"/>
              </a:rPr>
              <a:t>, starting with the most likely scenarios for your workload and company. These might be events that are currently generated. </a:t>
            </a:r>
            <a:r>
              <a:rPr lang="en-US" baseline="0" dirty="0">
                <a:latin typeface="Calibri" panose="020F0502020204030204" pitchFamily="34" charset="0"/>
              </a:rPr>
              <a:t>AWS Config detects a change in compliance, and it can use Automation (predefined and custom) to remediate. If you need to use a Lambda function to remediate, AWS Config can initiate a Amazon </a:t>
            </a:r>
            <a:r>
              <a:rPr lang="en-US" baseline="0" dirty="0" err="1">
                <a:latin typeface="Calibri" panose="020F0502020204030204" pitchFamily="34" charset="0"/>
              </a:rPr>
              <a:t>EventBridge</a:t>
            </a:r>
            <a:r>
              <a:rPr lang="en-US" baseline="0" dirty="0">
                <a:latin typeface="Calibri" panose="020F0502020204030204" pitchFamily="34" charset="0"/>
              </a:rPr>
              <a:t> event, and the </a:t>
            </a:r>
            <a:r>
              <a:rPr lang="en-US" baseline="0" dirty="0" err="1">
                <a:latin typeface="Calibri" panose="020F0502020204030204" pitchFamily="34" charset="0"/>
              </a:rPr>
              <a:t>EventBridge</a:t>
            </a:r>
            <a:r>
              <a:rPr lang="en-US" baseline="0" dirty="0">
                <a:latin typeface="Calibri" panose="020F0502020204030204" pitchFamily="34" charset="0"/>
              </a:rPr>
              <a:t> event can launch a Lambda function. Use</a:t>
            </a:r>
            <a:r>
              <a:rPr lang="en-US" b="1" baseline="0" dirty="0">
                <a:latin typeface="Calibri" panose="020F0502020204030204" pitchFamily="34" charset="0"/>
              </a:rPr>
              <a:t> </a:t>
            </a:r>
            <a:r>
              <a:rPr lang="en-US" b="0" baseline="0" dirty="0" err="1">
                <a:latin typeface="Calibri" panose="020F0502020204030204" pitchFamily="34" charset="0"/>
              </a:rPr>
              <a:t>E</a:t>
            </a:r>
            <a:r>
              <a:rPr lang="en-US" baseline="0" dirty="0" err="1">
                <a:latin typeface="Calibri" panose="020F0502020204030204" pitchFamily="34" charset="0"/>
              </a:rPr>
              <a:t>ventBridge</a:t>
            </a:r>
            <a:r>
              <a:rPr lang="en-US" baseline="0" dirty="0">
                <a:latin typeface="Calibri" panose="020F0502020204030204" pitchFamily="34" charset="0"/>
              </a:rPr>
              <a:t> events </a:t>
            </a:r>
            <a:r>
              <a:rPr lang="en-US" b="0" baseline="0" dirty="0">
                <a:latin typeface="Calibri" panose="020F0502020204030204" pitchFamily="34" charset="0"/>
              </a:rPr>
              <a:t>to initiate remediation in the form of Automation, Lambda, and several other target functions.</a:t>
            </a:r>
          </a:p>
        </p:txBody>
      </p:sp>
    </p:spTree>
    <p:extLst>
      <p:ext uri="{BB962C8B-B14F-4D97-AF65-F5344CB8AC3E}">
        <p14:creationId xmlns:p14="http://schemas.microsoft.com/office/powerpoint/2010/main" val="19455972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pPr marL="0" marR="0" lvl="0" indent="0" defTabSz="914400" rtl="0" eaLnBrk="1" fontAlgn="auto" latinLnBrk="0" hangingPunct="1">
              <a:buClrTx/>
              <a:buSzTx/>
              <a:buFontTx/>
              <a:buNone/>
              <a:tabLst/>
              <a:defRPr/>
            </a:pPr>
            <a:endParaRPr lang="en-US" b="0"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lvl="0">
              <a:defRPr/>
            </a:pPr>
            <a:r>
              <a:rPr lang="en-US" dirty="0">
                <a:latin typeface="Calibri" panose="020F0502020204030204" pitchFamily="34" charset="0"/>
              </a:rPr>
              <a:t>Use AWS Config to remediate noncompliant resources that are evaluated by AWS Config rules. AWS Config applies remediation by using Automation documents. These documents define the actions to be performed on noncompliant AWS resources evaluated by AWS Config rules.</a:t>
            </a:r>
          </a:p>
          <a:p>
            <a:pPr marL="0" marR="0" lvl="0" indent="0" defTabSz="914400" rtl="0" eaLnBrk="1" fontAlgn="auto" latinLnBrk="0" hangingPunct="1">
              <a:buClrTx/>
              <a:buSzTx/>
              <a:buFontTx/>
              <a:buNone/>
              <a:tabLst/>
              <a:defRPr/>
            </a:pPr>
            <a:endParaRPr lang="en-US" dirty="0">
              <a:latin typeface="Calibri" panose="020F0502020204030204" pitchFamily="34" charset="0"/>
            </a:endParaRPr>
          </a:p>
          <a:p>
            <a:r>
              <a:rPr lang="en-US" dirty="0">
                <a:latin typeface="Calibri" panose="020F0502020204030204" pitchFamily="34" charset="0"/>
              </a:rPr>
              <a:t>For</a:t>
            </a:r>
            <a:r>
              <a:rPr lang="en-US" baseline="0" dirty="0">
                <a:latin typeface="Calibri" panose="020F0502020204030204" pitchFamily="34" charset="0"/>
              </a:rPr>
              <a:t> more </a:t>
            </a:r>
            <a:r>
              <a:rPr lang="en-US" dirty="0">
                <a:latin typeface="Calibri" panose="020F0502020204030204" pitchFamily="34" charset="0"/>
              </a:rPr>
              <a:t>information, see “Remediating Noncompliant Resources with AWS Config Rules” in the </a:t>
            </a:r>
            <a:r>
              <a:rPr lang="en-US" i="1" dirty="0">
                <a:latin typeface="Calibri" panose="020F0502020204030204" pitchFamily="34" charset="0"/>
              </a:rPr>
              <a:t>AWS Config Developer Guide </a:t>
            </a:r>
            <a:r>
              <a:rPr lang="en-US" dirty="0">
                <a:latin typeface="Calibri" panose="020F0502020204030204" pitchFamily="34" charset="0"/>
              </a:rPr>
              <a:t>(</a:t>
            </a:r>
            <a:r>
              <a:rPr lang="en-US" baseline="0" dirty="0">
                <a:latin typeface="Calibri" panose="020F0502020204030204" pitchFamily="34" charset="0"/>
                <a:hlinkClick r:id="rId3"/>
              </a:rPr>
              <a:t>https://docs.aws.amazon.com/config/latest/developerguide/remediation.html</a:t>
            </a:r>
            <a:r>
              <a:rPr lang="en-US" baseline="0" dirty="0">
                <a:latin typeface="Calibri" panose="020F0502020204030204" pitchFamily="34" charset="0"/>
              </a:rPr>
              <a:t>).</a:t>
            </a:r>
          </a:p>
        </p:txBody>
      </p:sp>
    </p:spTree>
    <p:extLst>
      <p:ext uri="{BB962C8B-B14F-4D97-AF65-F5344CB8AC3E}">
        <p14:creationId xmlns:p14="http://schemas.microsoft.com/office/powerpoint/2010/main" val="2516181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pPr marL="0" indent="0">
              <a:buNone/>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AWS Config provides a set of managed Automation documents with remediation actions. You can also create and associate custom Automation documents with AWS Config rules. </a:t>
            </a:r>
          </a:p>
          <a:p>
            <a:endParaRPr lang="en-US" dirty="0">
              <a:latin typeface="Calibri" panose="020F0502020204030204" pitchFamily="34" charset="0"/>
            </a:endParaRPr>
          </a:p>
          <a:p>
            <a:r>
              <a:rPr lang="en-US" b="1" dirty="0">
                <a:latin typeface="Calibri" panose="020F0502020204030204" pitchFamily="34" charset="0"/>
              </a:rPr>
              <a:t>Predefined or custom Automation documents</a:t>
            </a:r>
          </a:p>
          <a:p>
            <a:r>
              <a:rPr lang="en-US" dirty="0">
                <a:latin typeface="Calibri" panose="020F0502020204030204" pitchFamily="34" charset="0"/>
              </a:rPr>
              <a:t>To apply remediation on noncompliant resources, you can choose the remediation action from a prepopulated list, or create your own custom remediation actions using Systems Manager documents. AWS Config provides a recommended list of remediation actions in the AWS Config Console. </a:t>
            </a:r>
          </a:p>
          <a:p>
            <a:endParaRPr lang="en-US" dirty="0">
              <a:latin typeface="Calibri" panose="020F0502020204030204" pitchFamily="34" charset="0"/>
            </a:endParaRPr>
          </a:p>
          <a:p>
            <a:r>
              <a:rPr lang="en-US" b="1" dirty="0">
                <a:latin typeface="Calibri" panose="020F0502020204030204" pitchFamily="34" charset="0"/>
              </a:rPr>
              <a:t>Manual or automatic remediation</a:t>
            </a:r>
          </a:p>
          <a:p>
            <a:r>
              <a:rPr lang="en-US" dirty="0">
                <a:latin typeface="Calibri" panose="020F0502020204030204" pitchFamily="34" charset="0"/>
              </a:rPr>
              <a:t>In the AWS Management Console, you can choose to </a:t>
            </a:r>
            <a:r>
              <a:rPr lang="en-US" b="0" dirty="0">
                <a:latin typeface="Calibri" panose="020F0502020204030204" pitchFamily="34" charset="0"/>
              </a:rPr>
              <a:t>manually</a:t>
            </a:r>
            <a:r>
              <a:rPr lang="en-US" dirty="0">
                <a:latin typeface="Calibri" panose="020F0502020204030204" pitchFamily="34" charset="0"/>
              </a:rPr>
              <a:t> or </a:t>
            </a:r>
            <a:r>
              <a:rPr lang="en-US" b="0" dirty="0">
                <a:latin typeface="Calibri" panose="020F0502020204030204" pitchFamily="34" charset="0"/>
              </a:rPr>
              <a:t>automatically</a:t>
            </a:r>
            <a:r>
              <a:rPr lang="en-US" dirty="0">
                <a:latin typeface="Calibri" panose="020F0502020204030204" pitchFamily="34" charset="0"/>
              </a:rPr>
              <a:t> remediate noncompliant resources by associating remediation actions with AWS Config rules. With all remediation actions, you can choose manual or automatic remediation. </a:t>
            </a:r>
          </a:p>
        </p:txBody>
      </p:sp>
    </p:spTree>
    <p:extLst>
      <p:ext uri="{BB962C8B-B14F-4D97-AF65-F5344CB8AC3E}">
        <p14:creationId xmlns:p14="http://schemas.microsoft.com/office/powerpoint/2010/main" val="2920279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endParaRPr lang="en-US" dirty="0">
              <a:latin typeface="Calibri" panose="020F0502020204030204" pitchFamily="34" charset="0"/>
            </a:endParaRPr>
          </a:p>
          <a:p>
            <a:pPr marL="0" marR="0" indent="0" defTabSz="914400" rtl="0" eaLnBrk="1" fontAlgn="auto" latinLnBrk="0" hangingPunct="1">
              <a:buClrTx/>
              <a:buSzTx/>
              <a:buFontTx/>
              <a:buNone/>
              <a:tabLst/>
              <a:defRPr/>
            </a:pPr>
            <a:r>
              <a:rPr lang="en-US" dirty="0">
                <a:latin typeface="Calibri" panose="020F0502020204030204" pitchFamily="34" charset="0"/>
              </a:rPr>
              <a:t>With Lambda, you can run code without provisioning or managing servers. You can run code for virtually any type of application or backend service, all with no administration. You can set up your code to be automatically invoked from other AWS services or call it directly from any web or mobile app.</a:t>
            </a:r>
          </a:p>
          <a:p>
            <a:endParaRPr lang="en-US" b="0" i="0" kern="1200" dirty="0">
              <a:solidFill>
                <a:schemeClr val="tx1"/>
              </a:solidFill>
              <a:effectLst/>
              <a:latin typeface="Calibri" panose="020F0502020204030204" pitchFamily="34" charset="0"/>
              <a:ea typeface="+mn-ea"/>
              <a:cs typeface="+mn-cs"/>
            </a:endParaRPr>
          </a:p>
          <a:p>
            <a:pPr marL="0" marR="0" lvl="0" indent="0" defTabSz="914400" rtl="0" eaLnBrk="1" fontAlgn="auto" latinLnBrk="0" hangingPunct="1">
              <a:buClrTx/>
              <a:buSzTx/>
              <a:buFontTx/>
              <a:buNone/>
              <a:tabLst/>
              <a:defRPr/>
            </a:pPr>
            <a:r>
              <a:rPr lang="en-US" dirty="0">
                <a:latin typeface="Calibri" panose="020F0502020204030204" pitchFamily="34" charset="0"/>
              </a:rPr>
              <a:t>The code that you run on Lambda is called a </a:t>
            </a:r>
            <a:r>
              <a:rPr lang="en-US" i="1" dirty="0">
                <a:latin typeface="Calibri" panose="020F0502020204030204" pitchFamily="34" charset="0"/>
              </a:rPr>
              <a:t>Lambda function</a:t>
            </a:r>
            <a:r>
              <a:rPr lang="en-US" dirty="0">
                <a:latin typeface="Calibri" panose="020F0502020204030204" pitchFamily="34" charset="0"/>
              </a:rPr>
              <a:t>. Functions are modular. Instead of having one function called </a:t>
            </a:r>
            <a:r>
              <a:rPr lang="en-US" i="1" dirty="0">
                <a:latin typeface="Calibri" panose="020F0502020204030204" pitchFamily="34" charset="0"/>
              </a:rPr>
              <a:t>file</a:t>
            </a:r>
            <a:r>
              <a:rPr lang="en-US" i="1" baseline="0" dirty="0">
                <a:latin typeface="Calibri" panose="020F0502020204030204" pitchFamily="34" charset="0"/>
              </a:rPr>
              <a:t> processor </a:t>
            </a:r>
            <a:r>
              <a:rPr lang="en-US" dirty="0">
                <a:latin typeface="Calibri" panose="020F0502020204030204" pitchFamily="34" charset="0"/>
              </a:rPr>
              <a:t>that does compression, thumb nailing, and indexing, consider having three different functions, where each function does one task.</a:t>
            </a:r>
            <a:r>
              <a:rPr lang="en-US" baseline="0" dirty="0">
                <a:latin typeface="Calibri" panose="020F0502020204030204" pitchFamily="34" charset="0"/>
              </a:rPr>
              <a:t> After you create </a:t>
            </a:r>
            <a:r>
              <a:rPr lang="en-US" dirty="0">
                <a:latin typeface="Calibri" panose="020F0502020204030204" pitchFamily="34" charset="0"/>
              </a:rPr>
              <a:t>your Lambda function, it is always ready to run as soon as it is initiated.</a:t>
            </a:r>
          </a:p>
          <a:p>
            <a:pPr marL="0" marR="0" lvl="0" indent="0" defTabSz="914400" rtl="0" eaLnBrk="1" fontAlgn="auto" latinLnBrk="0" hangingPunct="1">
              <a:buClrTx/>
              <a:buSzTx/>
              <a:buFontTx/>
              <a:buNone/>
              <a:tabLst/>
              <a:defRPr/>
            </a:pPr>
            <a:endParaRPr lang="en-US" dirty="0">
              <a:latin typeface="Calibri" panose="020F0502020204030204" pitchFamily="34" charset="0"/>
            </a:endParaRPr>
          </a:p>
          <a:p>
            <a:pPr marL="0" marR="0" lvl="0" indent="0" defTabSz="914400" rtl="0" eaLnBrk="1" fontAlgn="auto" latinLnBrk="0" hangingPunct="1">
              <a:buClrTx/>
              <a:buSzTx/>
              <a:buFontTx/>
              <a:buNone/>
              <a:tabLst/>
              <a:defRPr/>
            </a:pPr>
            <a:r>
              <a:rPr lang="en-US" dirty="0">
                <a:latin typeface="Calibri" panose="020F0502020204030204" pitchFamily="34" charset="0"/>
              </a:rPr>
              <a:t>Lambda functions are stateless, with no affinity to the underlying infrastructure. This means that Lambda can rapidly launch as many copies of the function as needed to scale to the rate of incoming events. After you upload your code to Lambda, you can associate your function with specific AWS resources (for example, a particular Amazon SNS notification). </a:t>
            </a:r>
          </a:p>
          <a:p>
            <a:pPr marL="0" marR="0" lvl="0" indent="0" defTabSz="914400" rtl="0" eaLnBrk="1" fontAlgn="auto" latinLnBrk="0" hangingPunct="1">
              <a:buClrTx/>
              <a:buSzTx/>
              <a:buFontTx/>
              <a:buNone/>
              <a:tabLst/>
              <a:defRPr/>
            </a:pPr>
            <a:endParaRPr lang="en-US" dirty="0">
              <a:latin typeface="Calibri" panose="020F0502020204030204" pitchFamily="34" charset="0"/>
            </a:endParaRPr>
          </a:p>
          <a:p>
            <a:pPr marL="0" marR="0" lvl="0" indent="0" defTabSz="914400" rtl="0" eaLnBrk="1" fontAlgn="auto" latinLnBrk="0" hangingPunct="1">
              <a:buClrTx/>
              <a:buSzTx/>
              <a:buFontTx/>
              <a:buNone/>
              <a:tabLst/>
              <a:defRPr/>
            </a:pPr>
            <a:r>
              <a:rPr lang="en-US" dirty="0">
                <a:latin typeface="Calibri" panose="020F0502020204030204" pitchFamily="34" charset="0"/>
              </a:rPr>
              <a:t>Then, when the resource changes, Lambda runs your function and manages the compute resources as needed to keep up with incoming requests. If you need to store secrets to access external services, you can use the AWS Key Management Service (AWS KMS) to store and retrieve the secrets within your Lambda function.</a:t>
            </a:r>
          </a:p>
        </p:txBody>
      </p:sp>
    </p:spTree>
    <p:extLst>
      <p:ext uri="{BB962C8B-B14F-4D97-AF65-F5344CB8AC3E}">
        <p14:creationId xmlns:p14="http://schemas.microsoft.com/office/powerpoint/2010/main" val="41284911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pPr marL="0" indent="0">
              <a:buNone/>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indent="0" defTabSz="914400" rtl="0" eaLnBrk="1" fontAlgn="auto" latinLnBrk="0" hangingPunct="1">
              <a:buClrTx/>
              <a:buSzTx/>
              <a:buFontTx/>
              <a:buNone/>
              <a:tabLst/>
              <a:defRPr/>
            </a:pPr>
            <a:r>
              <a:rPr lang="en-US" dirty="0">
                <a:latin typeface="Calibri" panose="020F0502020204030204" pitchFamily="34" charset="0"/>
              </a:rPr>
              <a:t>Lambda allows your code to securely access other AWS services through its built-in AWS SDK and integration with IAM. You grant permissions to your Lambda function to access other resources using an IAM role. Lambda assumes the role while running your Lambda function, so you always retain full and secure control of exactly which AWS resources it can use. </a:t>
            </a:r>
          </a:p>
          <a:p>
            <a:pPr marL="0" marR="0" indent="0" defTabSz="914400" rtl="0" eaLnBrk="1" fontAlgn="auto" latinLnBrk="0" hangingPunct="1">
              <a:buClrTx/>
              <a:buSzTx/>
              <a:buFontTx/>
              <a:buNone/>
              <a:tabLst/>
              <a:defRPr/>
            </a:pPr>
            <a:endParaRPr lang="en-US" dirty="0">
              <a:latin typeface="Calibri" panose="020F0502020204030204" pitchFamily="34" charset="0"/>
            </a:endParaRPr>
          </a:p>
          <a:p>
            <a:pPr>
              <a:defRPr/>
            </a:pPr>
            <a:r>
              <a:rPr lang="en-US" dirty="0">
                <a:latin typeface="Calibri" panose="020F0502020204030204" pitchFamily="34" charset="0"/>
              </a:rPr>
              <a:t>Lambda runs your code within a VPC by default. You can also configure Lambda to access resources behind your own VPC. You can use custom security groups and network ACLs to provide your Lambda functions access to your resources within a VPC. Lambda is compliant with Security Operations Center (SOC), Health Insurance Portability and Accountability Act (HIPAA), Payment Card Industry (PCI), and International Organization for Standardization (ISO).</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285564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pPr marL="0" indent="0">
              <a:buNone/>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indent="0" defTabSz="914400" rtl="0" eaLnBrk="1" fontAlgn="auto" latinLnBrk="0" hangingPunct="1">
              <a:buClrTx/>
              <a:buSzTx/>
              <a:buFontTx/>
              <a:buNone/>
              <a:tabLst/>
              <a:defRPr/>
            </a:pPr>
            <a:r>
              <a:rPr lang="en-US" dirty="0">
                <a:latin typeface="Calibri" panose="020F0502020204030204" pitchFamily="34" charset="0"/>
              </a:rPr>
              <a:t>With an event-driven response system, a detective mechanism invokes a responsive mechanism to automatically remediate the event. You can use event-driven response capabilities to reduce the time-to-value between detective mechanisms and responsive mechanisms. To create this event-driven architecture, you can use Lambda. For example, assume that you have an AWS account with the CloudTrail service enabled. If CloudTrail is ever disabled, the response procedure is to enable the service again and investigate the user who disabled the CloudTrail logging. </a:t>
            </a:r>
          </a:p>
          <a:p>
            <a:pPr marL="0" marR="0" indent="0" defTabSz="914400" rtl="0" eaLnBrk="1" fontAlgn="auto" latinLnBrk="0" hangingPunct="1">
              <a:buClrTx/>
              <a:buSzTx/>
              <a:buFontTx/>
              <a:buNone/>
              <a:tabLst/>
              <a:defRPr/>
            </a:pPr>
            <a:endParaRPr lang="en-US" dirty="0">
              <a:latin typeface="Calibri" panose="020F0502020204030204" pitchFamily="34" charset="0"/>
            </a:endParaRPr>
          </a:p>
          <a:p>
            <a:pPr>
              <a:defRPr/>
            </a:pPr>
            <a:r>
              <a:rPr lang="en-US" dirty="0">
                <a:latin typeface="Calibri" panose="020F0502020204030204" pitchFamily="34" charset="0"/>
              </a:rPr>
              <a:t>You can use </a:t>
            </a:r>
            <a:r>
              <a:rPr lang="en-US" dirty="0" err="1">
                <a:latin typeface="Calibri" panose="020F0502020204030204" pitchFamily="34" charset="0"/>
              </a:rPr>
              <a:t>Eventbridge</a:t>
            </a:r>
            <a:r>
              <a:rPr lang="en-US" dirty="0">
                <a:latin typeface="Calibri" panose="020F0502020204030204" pitchFamily="34" charset="0"/>
              </a:rPr>
              <a:t> to monitor for the specific cloudtrail:StopLogging event and run the function if it occurs. When </a:t>
            </a:r>
            <a:r>
              <a:rPr lang="en-US" dirty="0" err="1">
                <a:latin typeface="Calibri" panose="020F0502020204030204" pitchFamily="34" charset="0"/>
              </a:rPr>
              <a:t>EventBridge</a:t>
            </a:r>
            <a:r>
              <a:rPr lang="en-US" dirty="0">
                <a:latin typeface="Calibri" panose="020F0502020204030204" pitchFamily="34" charset="0"/>
              </a:rPr>
              <a:t> invokes this Lambda function, the function</a:t>
            </a:r>
            <a:r>
              <a:rPr lang="en-US" baseline="0" dirty="0">
                <a:latin typeface="Calibri" panose="020F0502020204030204" pitchFamily="34" charset="0"/>
              </a:rPr>
              <a:t> </a:t>
            </a:r>
            <a:r>
              <a:rPr lang="en-US" dirty="0">
                <a:latin typeface="Calibri" panose="020F0502020204030204" pitchFamily="34" charset="0"/>
              </a:rPr>
              <a:t>collects the following details of the specific event: </a:t>
            </a:r>
          </a:p>
          <a:p>
            <a:pPr marL="171450" indent="-171450">
              <a:buFont typeface="Arial" panose="020B0604020202020204" pitchFamily="34" charset="0"/>
              <a:buChar char="•"/>
              <a:defRPr/>
            </a:pPr>
            <a:r>
              <a:rPr lang="en-US" dirty="0">
                <a:latin typeface="Calibri" panose="020F0502020204030204" pitchFamily="34" charset="0"/>
              </a:rPr>
              <a:t>Information of the principal who disabled CloudTrail</a:t>
            </a:r>
          </a:p>
          <a:p>
            <a:pPr marL="171450" indent="-171450">
              <a:buFont typeface="Arial" panose="020B0604020202020204" pitchFamily="34" charset="0"/>
              <a:buChar char="•"/>
              <a:defRPr/>
            </a:pPr>
            <a:r>
              <a:rPr lang="en-US" dirty="0">
                <a:latin typeface="Calibri" panose="020F0502020204030204" pitchFamily="34" charset="0"/>
              </a:rPr>
              <a:t>When it was disabled</a:t>
            </a:r>
          </a:p>
          <a:p>
            <a:pPr marL="171450" indent="-171450">
              <a:buFont typeface="Arial" panose="020B0604020202020204" pitchFamily="34" charset="0"/>
              <a:buChar char="•"/>
              <a:defRPr/>
            </a:pPr>
            <a:r>
              <a:rPr lang="en-US" dirty="0">
                <a:latin typeface="Calibri" panose="020F0502020204030204" pitchFamily="34" charset="0"/>
              </a:rPr>
              <a:t>Specific resource that was affected</a:t>
            </a:r>
          </a:p>
          <a:p>
            <a:pPr marL="171450" indent="-171450">
              <a:buFont typeface="Arial" panose="020B0604020202020204" pitchFamily="34" charset="0"/>
              <a:buChar char="•"/>
              <a:defRPr/>
            </a:pPr>
            <a:r>
              <a:rPr lang="en-US" dirty="0">
                <a:latin typeface="Calibri" panose="020F0502020204030204" pitchFamily="34" charset="0"/>
              </a:rPr>
              <a:t>Other relevant information</a:t>
            </a:r>
          </a:p>
          <a:p>
            <a:pPr>
              <a:defRPr/>
            </a:pPr>
            <a:endParaRPr lang="en-US" dirty="0">
              <a:latin typeface="Calibri" panose="020F0502020204030204" pitchFamily="34" charset="0"/>
            </a:endParaRPr>
          </a:p>
          <a:p>
            <a:pPr>
              <a:defRPr/>
            </a:pPr>
            <a:r>
              <a:rPr lang="en-US" dirty="0">
                <a:latin typeface="Calibri" panose="020F0502020204030204" pitchFamily="34" charset="0"/>
              </a:rPr>
              <a:t>This processed information could then be sent as an Amazon SNS notification. You can use this information to essentially perform a log dive and then generate a notification or alert with only the specific values that a response analyst would require. Another Lambda function can also be invoked to automatically start the logging.</a:t>
            </a:r>
          </a:p>
        </p:txBody>
      </p:sp>
    </p:spTree>
    <p:extLst>
      <p:ext uri="{BB962C8B-B14F-4D97-AF65-F5344CB8AC3E}">
        <p14:creationId xmlns:p14="http://schemas.microsoft.com/office/powerpoint/2010/main" val="34227658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endParaRPr lang="en-US" dirty="0"/>
          </a:p>
        </p:txBody>
      </p:sp>
    </p:spTree>
    <p:extLst>
      <p:ext uri="{BB962C8B-B14F-4D97-AF65-F5344CB8AC3E}">
        <p14:creationId xmlns:p14="http://schemas.microsoft.com/office/powerpoint/2010/main" val="2912025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806635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endParaRPr lang="en-US" dirty="0"/>
          </a:p>
        </p:txBody>
      </p:sp>
    </p:spTree>
    <p:extLst>
      <p:ext uri="{BB962C8B-B14F-4D97-AF65-F5344CB8AC3E}">
        <p14:creationId xmlns:p14="http://schemas.microsoft.com/office/powerpoint/2010/main" val="42621995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endParaRPr lang="en-US" dirty="0"/>
          </a:p>
        </p:txBody>
      </p:sp>
    </p:spTree>
    <p:extLst>
      <p:ext uri="{BB962C8B-B14F-4D97-AF65-F5344CB8AC3E}">
        <p14:creationId xmlns:p14="http://schemas.microsoft.com/office/powerpoint/2010/main" val="36410065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marL="0" marR="0" lvl="0" indent="0" defTabSz="914400" rtl="0" eaLnBrk="1" fontAlgn="auto" latinLnBrk="0" hangingPunct="1">
              <a:buClrTx/>
              <a:buSzTx/>
              <a:buFontTx/>
              <a:buNone/>
              <a:tabLst/>
              <a:defRPr/>
            </a:pPr>
            <a:endParaRPr lang="en-US"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155790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pPr marL="0" indent="0">
              <a:buNone/>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You</a:t>
            </a:r>
            <a:r>
              <a:rPr lang="en-US" baseline="0" dirty="0">
                <a:latin typeface="Calibri" panose="020F0502020204030204" pitchFamily="34" charset="0"/>
              </a:rPr>
              <a:t> have configured the AWS Config rule, </a:t>
            </a:r>
            <a:r>
              <a:rPr lang="en-US" b="1" baseline="0" dirty="0">
                <a:latin typeface="Calibri" panose="020F0502020204030204" pitchFamily="34" charset="0"/>
              </a:rPr>
              <a:t>s3-bucket-server-side-encryption-enabled,</a:t>
            </a:r>
            <a:r>
              <a:rPr lang="en-US" baseline="0" dirty="0">
                <a:latin typeface="Calibri" panose="020F0502020204030204" pitchFamily="34" charset="0"/>
              </a:rPr>
              <a:t> to detect buckets with encryption disabled. You configured the AWS Config rule with automatic remediation using the Automation document </a:t>
            </a:r>
            <a:r>
              <a:rPr lang="en-US" b="1" baseline="0" dirty="0">
                <a:latin typeface="Calibri" panose="020F0502020204030204" pitchFamily="34" charset="0"/>
              </a:rPr>
              <a:t>AWS-EnableS3BucketEncryption</a:t>
            </a:r>
            <a:r>
              <a:rPr lang="en-US" baseline="0" dirty="0">
                <a:latin typeface="Calibri" panose="020F0502020204030204" pitchFamily="34" charset="0"/>
              </a:rPr>
              <a:t>. Your bucket, </a:t>
            </a:r>
            <a:r>
              <a:rPr lang="en-US" b="0" i="1" baseline="0" dirty="0">
                <a:latin typeface="Calibri" panose="020F0502020204030204" pitchFamily="34" charset="0"/>
              </a:rPr>
              <a:t>mytestbucket-2020090210am</a:t>
            </a:r>
            <a:r>
              <a:rPr lang="en-US" baseline="0" dirty="0">
                <a:latin typeface="Calibri" panose="020F0502020204030204" pitchFamily="34" charset="0"/>
              </a:rPr>
              <a:t>, is marked as noncompliant, and </a:t>
            </a:r>
            <a:r>
              <a:rPr lang="en-US" dirty="0">
                <a:latin typeface="Calibri" panose="020F0502020204030204" pitchFamily="34" charset="0"/>
              </a:rPr>
              <a:t>the remediation action has generated an </a:t>
            </a:r>
            <a:r>
              <a:rPr lang="en-US" baseline="0" dirty="0">
                <a:latin typeface="Calibri" panose="020F0502020204030204" pitchFamily="34" charset="0"/>
              </a:rPr>
              <a:t>error. The details page does not include</a:t>
            </a:r>
            <a:r>
              <a:rPr lang="en-US" dirty="0">
                <a:latin typeface="Calibri" panose="020F0502020204030204" pitchFamily="34" charset="0"/>
              </a:rPr>
              <a:t> all </a:t>
            </a:r>
            <a:r>
              <a:rPr lang="en-US" baseline="0" dirty="0">
                <a:latin typeface="Calibri" panose="020F0502020204030204" pitchFamily="34" charset="0"/>
              </a:rPr>
              <a:t>information on the cause of the error. Where do you find more information? </a:t>
            </a:r>
          </a:p>
          <a:p>
            <a:endParaRPr lang="en-US" baseline="0" dirty="0">
              <a:latin typeface="Calibri" panose="020F0502020204030204" pitchFamily="34" charset="0"/>
            </a:endParaRPr>
          </a:p>
          <a:p>
            <a:r>
              <a:rPr lang="en-US" dirty="0">
                <a:latin typeface="Calibri" panose="020F0502020204030204" pitchFamily="34" charset="0"/>
              </a:rPr>
              <a:t>Because Automation manages remediation</a:t>
            </a:r>
            <a:r>
              <a:rPr lang="en-US" baseline="0" dirty="0">
                <a:latin typeface="Calibri" panose="020F0502020204030204" pitchFamily="34" charset="0"/>
              </a:rPr>
              <a:t>, you will find more details on the processed</a:t>
            </a:r>
            <a:r>
              <a:rPr lang="en-US" dirty="0">
                <a:latin typeface="Calibri" panose="020F0502020204030204" pitchFamily="34" charset="0"/>
              </a:rPr>
              <a:t> </a:t>
            </a:r>
            <a:r>
              <a:rPr lang="en-US" baseline="0" dirty="0">
                <a:latin typeface="Calibri" panose="020F0502020204030204" pitchFamily="34" charset="0"/>
              </a:rPr>
              <a:t>Automation documents in the Automation console. </a:t>
            </a:r>
            <a:endParaRPr lang="en-US" dirty="0">
              <a:latin typeface="Calibri" panose="020F0502020204030204" pitchFamily="34" charset="0"/>
            </a:endParaRPr>
          </a:p>
        </p:txBody>
      </p:sp>
    </p:spTree>
    <p:extLst>
      <p:ext uri="{BB962C8B-B14F-4D97-AF65-F5344CB8AC3E}">
        <p14:creationId xmlns:p14="http://schemas.microsoft.com/office/powerpoint/2010/main" val="13241652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Because the remediation is an Automation</a:t>
            </a:r>
            <a:r>
              <a:rPr lang="en-US" baseline="0" dirty="0">
                <a:latin typeface="Calibri" panose="020F0502020204030204" pitchFamily="34" charset="0"/>
              </a:rPr>
              <a:t> document, you can find more information about enacted documents in the Automation console. You will find a list of processed automations. Find the Automation document in the list, and open it for more details. In this example, the </a:t>
            </a:r>
            <a:r>
              <a:rPr lang="en-US" b="1" baseline="0" dirty="0">
                <a:latin typeface="Calibri" panose="020F0502020204030204" pitchFamily="34" charset="0"/>
              </a:rPr>
              <a:t>Execution detail </a:t>
            </a:r>
            <a:r>
              <a:rPr lang="en-US" baseline="0" dirty="0">
                <a:latin typeface="Calibri" panose="020F0502020204030204" pitchFamily="34" charset="0"/>
              </a:rPr>
              <a:t>steps have an AccessDenied error. </a:t>
            </a:r>
            <a:endParaRPr lang="en-US" dirty="0">
              <a:latin typeface="Calibri" panose="020F0502020204030204" pitchFamily="34" charset="0"/>
            </a:endParaRPr>
          </a:p>
          <a:p>
            <a:endParaRPr lang="en-US" dirty="0">
              <a:latin typeface="Calibri" panose="020F0502020204030204" pitchFamily="34" charset="0"/>
            </a:endParaRPr>
          </a:p>
          <a:p>
            <a:r>
              <a:rPr lang="en-US" dirty="0">
                <a:latin typeface="Calibri" panose="020F0502020204030204" pitchFamily="34" charset="0"/>
              </a:rPr>
              <a:t>The following are the most likely causes for</a:t>
            </a:r>
            <a:r>
              <a:rPr lang="en-US" baseline="0" dirty="0">
                <a:latin typeface="Calibri" panose="020F0502020204030204" pitchFamily="34" charset="0"/>
              </a:rPr>
              <a:t> the errors:</a:t>
            </a:r>
            <a:endParaRPr lang="en-US" dirty="0">
              <a:latin typeface="Calibri" panose="020F0502020204030204" pitchFamily="34" charset="0"/>
            </a:endParaRPr>
          </a:p>
          <a:p>
            <a:pPr marL="171450" indent="-171450">
              <a:buFont typeface="Arial" panose="020B0604020202020204" pitchFamily="34" charset="0"/>
              <a:buChar char="•"/>
            </a:pPr>
            <a:r>
              <a:rPr lang="en-US" b="1" dirty="0">
                <a:latin typeface="Calibri" panose="020F0502020204030204" pitchFamily="34" charset="0"/>
              </a:rPr>
              <a:t>S3 Encryption</a:t>
            </a:r>
            <a:r>
              <a:rPr lang="en-US" dirty="0">
                <a:latin typeface="Calibri" panose="020F0502020204030204" pitchFamily="34" charset="0"/>
              </a:rPr>
              <a:t> permissions missing</a:t>
            </a:r>
          </a:p>
          <a:p>
            <a:pPr marL="171450" indent="-171450">
              <a:buFont typeface="Arial" panose="020B0604020202020204" pitchFamily="34" charset="0"/>
              <a:buChar char="•"/>
            </a:pPr>
            <a:r>
              <a:rPr lang="en-US" b="1" baseline="0" dirty="0">
                <a:latin typeface="Calibri" panose="020F0502020204030204" pitchFamily="34" charset="0"/>
              </a:rPr>
              <a:t>iam::PassRole </a:t>
            </a:r>
            <a:r>
              <a:rPr lang="en-US" baseline="0" dirty="0">
                <a:latin typeface="Calibri" panose="020F0502020204030204" pitchFamily="34" charset="0"/>
              </a:rPr>
              <a:t>policy is missing</a:t>
            </a:r>
          </a:p>
        </p:txBody>
      </p:sp>
    </p:spTree>
    <p:extLst>
      <p:ext uri="{BB962C8B-B14F-4D97-AF65-F5344CB8AC3E}">
        <p14:creationId xmlns:p14="http://schemas.microsoft.com/office/powerpoint/2010/main" val="12737011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You can use the AWS CLI to find detailed</a:t>
            </a:r>
            <a:r>
              <a:rPr lang="en-US" baseline="0" dirty="0">
                <a:latin typeface="Calibri" panose="020F0502020204030204" pitchFamily="34" charset="0"/>
              </a:rPr>
              <a:t> information about AWS Config remediation errors.</a:t>
            </a:r>
          </a:p>
          <a:p>
            <a:endParaRPr lang="en-US" baseline="0" dirty="0">
              <a:latin typeface="Calibri" panose="020F0502020204030204" pitchFamily="34" charset="0"/>
            </a:endParaRPr>
          </a:p>
          <a:p>
            <a:r>
              <a:rPr lang="en-US" baseline="0" dirty="0">
                <a:latin typeface="Calibri" panose="020F0502020204030204" pitchFamily="34" charset="0"/>
              </a:rPr>
              <a:t>For more information</a:t>
            </a:r>
            <a:r>
              <a:rPr lang="en-US" dirty="0">
                <a:latin typeface="Calibri" panose="020F0502020204030204" pitchFamily="34" charset="0"/>
              </a:rPr>
              <a:t>, see “How Can I Troubleshoot Failed Remediation Actions in AWS Config?” in </a:t>
            </a:r>
            <a:r>
              <a:rPr lang="en-US" i="1" dirty="0">
                <a:latin typeface="Calibri" panose="020F0502020204030204" pitchFamily="34" charset="0"/>
              </a:rPr>
              <a:t>the AWS Knowledge Center</a:t>
            </a:r>
            <a:r>
              <a:rPr lang="en-US" dirty="0">
                <a:latin typeface="Calibri" panose="020F0502020204030204" pitchFamily="34" charset="0"/>
              </a:rPr>
              <a:t> (</a:t>
            </a:r>
            <a:r>
              <a:rPr lang="en-US" baseline="0" dirty="0">
                <a:latin typeface="Calibri" panose="020F0502020204030204" pitchFamily="34" charset="0"/>
                <a:hlinkClick r:id="rId3"/>
              </a:rPr>
              <a:t>https://aws.amazon.com/premiumsupport/knowledge-center/config-remediation-executions/</a:t>
            </a:r>
            <a:r>
              <a:rPr lang="en-US" baseline="0" dirty="0">
                <a:latin typeface="Calibri" panose="020F0502020204030204" pitchFamily="34" charset="0"/>
              </a:rPr>
              <a:t>).</a:t>
            </a:r>
          </a:p>
        </p:txBody>
      </p:sp>
    </p:spTree>
    <p:extLst>
      <p:ext uri="{BB962C8B-B14F-4D97-AF65-F5344CB8AC3E}">
        <p14:creationId xmlns:p14="http://schemas.microsoft.com/office/powerpoint/2010/main" val="1402500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pPr marL="0" indent="0">
              <a:buNone/>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This example shows the output of the error</a:t>
            </a:r>
            <a:r>
              <a:rPr lang="en-US" baseline="0" dirty="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40510148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endParaRPr lang="en-US" dirty="0"/>
          </a:p>
        </p:txBody>
      </p:sp>
    </p:spTree>
    <p:extLst>
      <p:ext uri="{BB962C8B-B14F-4D97-AF65-F5344CB8AC3E}">
        <p14:creationId xmlns:p14="http://schemas.microsoft.com/office/powerpoint/2010/main" val="35671984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397500"/>
          </a:xfrm>
        </p:spPr>
        <p:txBody>
          <a:bodyPr/>
          <a:lstStyle/>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p:txBody>
      </p:sp>
    </p:spTree>
    <p:extLst>
      <p:ext uri="{BB962C8B-B14F-4D97-AF65-F5344CB8AC3E}">
        <p14:creationId xmlns:p14="http://schemas.microsoft.com/office/powerpoint/2010/main" val="35068125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pPr marL="0" indent="0">
              <a:buNone/>
            </a:pPr>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This example shows the output of the error</a:t>
            </a:r>
            <a:r>
              <a:rPr lang="en-US" baseline="0" dirty="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2546018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defTabSz="939363">
              <a:defRPr/>
            </a:pPr>
            <a:r>
              <a:rPr lang="en-US" dirty="0">
                <a:latin typeface="Calibri" panose="020F0502020204030204" pitchFamily="34" charset="0"/>
              </a:rPr>
              <a:t>AWS Identity and Access Management Access Analyzer informs you which resources in your account you are sharing with external principals. It does this by using logic-based reasoning to analyze resource-based policies in your Amazon Web Services (AWS) environment. When you enable IAM Access Analyzer, you create an analyzer for your account. Your account is the </a:t>
            </a:r>
            <a:r>
              <a:rPr lang="en-US" i="1" dirty="0">
                <a:latin typeface="Calibri" panose="020F0502020204030204" pitchFamily="34" charset="0"/>
              </a:rPr>
              <a:t>zone of trust </a:t>
            </a:r>
            <a:r>
              <a:rPr lang="en-US" dirty="0">
                <a:latin typeface="Calibri" panose="020F0502020204030204" pitchFamily="34" charset="0"/>
              </a:rPr>
              <a:t>for the analyzer. The analyzer monitors all the supported resources within your zone of trust. Any access to resources by principals that are within your zone of trust is considered trusted. </a:t>
            </a:r>
          </a:p>
          <a:p>
            <a:pPr defTabSz="939363">
              <a:defRPr/>
            </a:pPr>
            <a:endParaRPr lang="en-US" dirty="0">
              <a:latin typeface="Calibri" panose="020F0502020204030204" pitchFamily="34" charset="0"/>
            </a:endParaRPr>
          </a:p>
          <a:p>
            <a:pPr defTabSz="939363">
              <a:defRPr/>
            </a:pPr>
            <a:r>
              <a:rPr lang="en-US" dirty="0">
                <a:latin typeface="Calibri" panose="020F0502020204030204" pitchFamily="34" charset="0"/>
              </a:rPr>
              <a:t>When enabled, IAM Access Analyzer analyzes the policies applied to all supported resources in your account. After the first analysis, IAM Access Analyzer analyzes these policies once every 24 hours. </a:t>
            </a:r>
          </a:p>
          <a:p>
            <a:pPr defTabSz="939363">
              <a:defRPr/>
            </a:pPr>
            <a:endParaRPr lang="en-US" dirty="0">
              <a:latin typeface="Calibri" panose="020F0502020204030204" pitchFamily="34" charset="0"/>
            </a:endParaRPr>
          </a:p>
          <a:p>
            <a:pPr defTabSz="939363">
              <a:defRPr/>
            </a:pPr>
            <a:r>
              <a:rPr lang="en-US" dirty="0">
                <a:latin typeface="Calibri" panose="020F0502020204030204" pitchFamily="34" charset="0"/>
              </a:rPr>
              <a:t>Supported resources include the following: </a:t>
            </a:r>
          </a:p>
          <a:p>
            <a:pPr marL="171450" indent="-171450" defTabSz="939363">
              <a:buFont typeface="Arial" panose="020B0604020202020204" pitchFamily="34" charset="0"/>
              <a:buChar char="•"/>
              <a:defRPr/>
            </a:pPr>
            <a:r>
              <a:rPr lang="en-US" dirty="0">
                <a:latin typeface="Calibri" panose="020F0502020204030204" pitchFamily="34" charset="0"/>
              </a:rPr>
              <a:t>Amazon Simple Storage Service (Amazon S3) buckets</a:t>
            </a:r>
          </a:p>
          <a:p>
            <a:pPr marL="171450" indent="-171450" defTabSz="939363">
              <a:buFont typeface="Arial" panose="020B0604020202020204" pitchFamily="34" charset="0"/>
              <a:buChar char="•"/>
              <a:defRPr/>
            </a:pPr>
            <a:r>
              <a:rPr lang="en-US" dirty="0">
                <a:latin typeface="Calibri" panose="020F0502020204030204" pitchFamily="34" charset="0"/>
              </a:rPr>
              <a:t>AWS Key Management Service (AWS KMS) keys</a:t>
            </a:r>
          </a:p>
          <a:p>
            <a:pPr marL="171450" indent="-171450" defTabSz="939363">
              <a:buFont typeface="Arial" panose="020B0604020202020204" pitchFamily="34" charset="0"/>
              <a:buChar char="•"/>
              <a:defRPr/>
            </a:pPr>
            <a:r>
              <a:rPr lang="en-US" dirty="0">
                <a:latin typeface="Calibri" panose="020F0502020204030204" pitchFamily="34" charset="0"/>
              </a:rPr>
              <a:t>IAM roles</a:t>
            </a:r>
          </a:p>
          <a:p>
            <a:pPr marL="171450" indent="-171450" defTabSz="939363">
              <a:buFont typeface="Arial" panose="020B0604020202020204" pitchFamily="34" charset="0"/>
              <a:buChar char="•"/>
              <a:defRPr/>
            </a:pPr>
            <a:r>
              <a:rPr lang="en-US" dirty="0">
                <a:latin typeface="Calibri" panose="020F0502020204030204" pitchFamily="34" charset="0"/>
              </a:rPr>
              <a:t>AWS Lambda functions and layers</a:t>
            </a:r>
          </a:p>
          <a:p>
            <a:pPr marL="171450" indent="-171450" defTabSz="939363">
              <a:buFont typeface="Arial" panose="020B0604020202020204" pitchFamily="34" charset="0"/>
              <a:buChar char="•"/>
              <a:defRPr/>
            </a:pPr>
            <a:r>
              <a:rPr lang="en-US" dirty="0">
                <a:latin typeface="Calibri" panose="020F0502020204030204" pitchFamily="34" charset="0"/>
              </a:rPr>
              <a:t>Amazon Simple Queue Service (Amazon SQS) queues</a:t>
            </a:r>
          </a:p>
          <a:p>
            <a:pPr marL="171450" indent="-171450" defTabSz="939363">
              <a:buFont typeface="Arial" panose="020B0604020202020204" pitchFamily="34" charset="0"/>
              <a:buChar char="•"/>
              <a:defRPr/>
            </a:pPr>
            <a:r>
              <a:rPr lang="en-US" dirty="0">
                <a:latin typeface="Calibri" panose="020F0502020204030204" pitchFamily="34" charset="0"/>
              </a:rPr>
              <a:t>AWS Secrets Manager secrets</a:t>
            </a:r>
          </a:p>
          <a:p>
            <a:pPr defTabSz="939363">
              <a:defRPr/>
            </a:pPr>
            <a:endParaRPr lang="en-US" dirty="0">
              <a:latin typeface="Calibri" panose="020F0502020204030204" pitchFamily="34" charset="0"/>
            </a:endParaRPr>
          </a:p>
          <a:p>
            <a:pPr defTabSz="939363">
              <a:defRPr/>
            </a:pPr>
            <a:r>
              <a:rPr lang="en-US" dirty="0">
                <a:latin typeface="Calibri" panose="020F0502020204030204" pitchFamily="34" charset="0"/>
              </a:rPr>
              <a:t>If IAM Access Analyzer identifies a policy that grants access to an external principal that is not within your zone of trust, it generates a finding. Each finding includes details so that you can take appropriate action. Details include information about the resource, the external entity that has access to it, and the permissions granted. IAM Access Analyzer is built on Zelkova, which translates AWS Identity and Access Management (IAM) policies into equivalent logical statements, and runs a suite of general-purpose and specialized logical solvers. IAM Access Analyzer applies Zelkova repeatedly to a policy with increasingly specific queries. It does this to characterize classes of behaviors that the policy allows, based on the content of the policy. </a:t>
            </a:r>
          </a:p>
          <a:p>
            <a:pPr defTabSz="939363">
              <a:defRPr/>
            </a:pPr>
            <a:endParaRPr lang="en-US" b="0" baseline="0" noProof="0" dirty="0">
              <a:latin typeface="Calibri" panose="020F0502020204030204" pitchFamily="34" charset="0"/>
              <a:cs typeface="Arial"/>
            </a:endParaRPr>
          </a:p>
          <a:p>
            <a:r>
              <a:rPr lang="en-US" b="0" baseline="0" noProof="0" dirty="0">
                <a:latin typeface="Calibri" panose="020F0502020204030204" pitchFamily="34" charset="0"/>
                <a:cs typeface="Arial"/>
              </a:rPr>
              <a:t>For more information</a:t>
            </a:r>
            <a:r>
              <a:rPr lang="en-US" dirty="0">
                <a:latin typeface="Calibri" panose="020F0502020204030204" pitchFamily="34" charset="0"/>
                <a:cs typeface="Arial"/>
              </a:rPr>
              <a:t>, </a:t>
            </a:r>
            <a:r>
              <a:rPr lang="en-US" dirty="0">
                <a:latin typeface="Calibri" panose="020F0502020204030204" pitchFamily="34" charset="0"/>
              </a:rPr>
              <a:t>see “Using AWS Identity and Access Management Access Analyzer” in the </a:t>
            </a:r>
            <a:r>
              <a:rPr lang="en-US" i="1" dirty="0">
                <a:latin typeface="Calibri" panose="020F0502020204030204" pitchFamily="34" charset="0"/>
              </a:rPr>
              <a:t>AWS Identity and Access Management User Guide</a:t>
            </a:r>
            <a:r>
              <a:rPr lang="en-US" dirty="0">
                <a:latin typeface="Calibri" panose="020F0502020204030204" pitchFamily="34" charset="0"/>
                <a:cs typeface="Arial"/>
              </a:rPr>
              <a:t> (</a:t>
            </a:r>
            <a:r>
              <a:rPr lang="en-US" b="0" baseline="0" noProof="0" dirty="0">
                <a:latin typeface="Calibri" panose="020F0502020204030204" pitchFamily="34" charset="0"/>
                <a:cs typeface="Arial"/>
                <a:hlinkClick r:id="rId3"/>
              </a:rPr>
              <a:t>https://docs.aws.amazon.com/IAM/latest/UserGuide/what-is-access-analyzer.html</a:t>
            </a:r>
            <a:r>
              <a:rPr lang="en-US" b="0" baseline="0" noProof="0" dirty="0">
                <a:latin typeface="Calibri" panose="020F0502020204030204" pitchFamily="34" charset="0"/>
                <a:cs typeface="Arial"/>
              </a:rPr>
              <a:t>).</a:t>
            </a:r>
          </a:p>
        </p:txBody>
      </p:sp>
    </p:spTree>
    <p:extLst>
      <p:ext uri="{BB962C8B-B14F-4D97-AF65-F5344CB8AC3E}">
        <p14:creationId xmlns:p14="http://schemas.microsoft.com/office/powerpoint/2010/main" val="2581192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If you're using AWS resources in multiple Regions, create an analyzer in each Region where you use AWS services. Findings that are generated by an analyzer in a Region are separate from findings from analyzers in other Regions.</a:t>
            </a:r>
          </a:p>
          <a:p>
            <a:endParaRPr lang="en-US" b="1" dirty="0">
              <a:latin typeface="Calibri" panose="020F0502020204030204" pitchFamily="34" charset="0"/>
            </a:endParaRPr>
          </a:p>
          <a:p>
            <a:r>
              <a:rPr lang="en-US" b="1" dirty="0">
                <a:latin typeface="Calibri" panose="020F0502020204030204" pitchFamily="34" charset="0"/>
              </a:rPr>
              <a:t>Zone of trust</a:t>
            </a:r>
          </a:p>
          <a:p>
            <a:r>
              <a:rPr lang="en-US" dirty="0">
                <a:latin typeface="Calibri" panose="020F0502020204030204" pitchFamily="34" charset="0"/>
              </a:rPr>
              <a:t>The zone of trust for the analyzer determines the set of resources that are analyzed. Access to resources from within the zone of trust is trusted. For example, if you choose an organization, access to any resources within the organization is considered trusted for any principal within the same organization. You can create only one analyzer with an account as the zone of trust.</a:t>
            </a:r>
          </a:p>
          <a:p>
            <a:endParaRPr lang="en-US" b="1" dirty="0">
              <a:latin typeface="Calibri" panose="020F0502020204030204" pitchFamily="34" charset="0"/>
            </a:endParaRPr>
          </a:p>
          <a:p>
            <a:r>
              <a:rPr lang="en-US" b="1" dirty="0">
                <a:latin typeface="Calibri" panose="020F0502020204030204" pitchFamily="34" charset="0"/>
              </a:rPr>
              <a:t>Tags</a:t>
            </a:r>
          </a:p>
          <a:p>
            <a:r>
              <a:rPr lang="en-US" dirty="0">
                <a:latin typeface="Calibri" panose="020F0502020204030204" pitchFamily="34" charset="0"/>
              </a:rPr>
              <a:t>You can add up to 50 tags to the analyzer for your tagging strategy.</a:t>
            </a:r>
          </a:p>
          <a:p>
            <a:endParaRPr lang="en-US" b="1" dirty="0">
              <a:latin typeface="Calibri" panose="020F0502020204030204" pitchFamily="34" charset="0"/>
            </a:endParaRPr>
          </a:p>
          <a:p>
            <a:r>
              <a:rPr lang="en-US" b="1" dirty="0">
                <a:latin typeface="Calibri" panose="020F0502020204030204" pitchFamily="34" charset="0"/>
              </a:rPr>
              <a:t>G</a:t>
            </a:r>
            <a:r>
              <a:rPr lang="en-US" b="1" baseline="0" dirty="0">
                <a:latin typeface="Calibri" panose="020F0502020204030204" pitchFamily="34" charset="0"/>
              </a:rPr>
              <a:t>etting started with IAM Access Analyzer</a:t>
            </a:r>
          </a:p>
          <a:p>
            <a:r>
              <a:rPr lang="en-US" dirty="0">
                <a:latin typeface="Calibri" panose="020F0502020204030204" pitchFamily="34" charset="0"/>
              </a:rPr>
              <a:t>The setup process for IAM Access Analyzer involves the following steps:</a:t>
            </a:r>
          </a:p>
          <a:p>
            <a:pPr marL="228600" indent="-228600">
              <a:buFont typeface="+mj-lt"/>
              <a:buAutoNum type="arabicPeriod"/>
            </a:pPr>
            <a:r>
              <a:rPr lang="en-US" b="1" dirty="0">
                <a:latin typeface="Calibri" panose="020F0502020204030204" pitchFamily="34" charset="0"/>
              </a:rPr>
              <a:t>Create an analyzer.</a:t>
            </a:r>
            <a:r>
              <a:rPr lang="en-US" b="0" dirty="0">
                <a:latin typeface="Calibri" panose="020F0502020204030204" pitchFamily="34" charset="0"/>
              </a:rPr>
              <a:t> </a:t>
            </a:r>
            <a:r>
              <a:rPr lang="en-US" dirty="0">
                <a:latin typeface="Calibri" panose="020F0502020204030204" pitchFamily="34" charset="0"/>
              </a:rPr>
              <a:t>You can set the scope for the analyzer to an organization or an AWS account. This is your zone of trust. The analyzer scans all the supported resources within your zone of trust.</a:t>
            </a:r>
          </a:p>
          <a:p>
            <a:pPr marL="228600" indent="-228600">
              <a:buFont typeface="+mj-lt"/>
              <a:buAutoNum type="arabicPeriod"/>
            </a:pPr>
            <a:r>
              <a:rPr lang="en-US" b="1" dirty="0">
                <a:latin typeface="Calibri" panose="020F0502020204030204" pitchFamily="34" charset="0"/>
              </a:rPr>
              <a:t>Review active findings.</a:t>
            </a:r>
            <a:r>
              <a:rPr lang="en-US" b="0" dirty="0">
                <a:latin typeface="Calibri" panose="020F0502020204030204" pitchFamily="34" charset="0"/>
              </a:rPr>
              <a:t> </a:t>
            </a:r>
            <a:r>
              <a:rPr lang="en-US" dirty="0">
                <a:latin typeface="Calibri" panose="020F0502020204030204" pitchFamily="34" charset="0"/>
              </a:rPr>
              <a:t>When IAM Access Analyzer finds a policy that allows access to a resource from outside of your zone of trust, it generates an active finding. Findings include details about the access so that you can take action.</a:t>
            </a:r>
          </a:p>
          <a:p>
            <a:pPr marL="228600" indent="-228600">
              <a:buFont typeface="+mj-lt"/>
              <a:buAutoNum type="arabicPeriod"/>
            </a:pPr>
            <a:r>
              <a:rPr lang="en-US" b="1" dirty="0">
                <a:latin typeface="Calibri" panose="020F0502020204030204" pitchFamily="34" charset="0"/>
              </a:rPr>
              <a:t>Take action.</a:t>
            </a:r>
            <a:r>
              <a:rPr lang="en-US" b="0" dirty="0">
                <a:latin typeface="Calibri" panose="020F0502020204030204" pitchFamily="34" charset="0"/>
              </a:rPr>
              <a:t> </a:t>
            </a:r>
            <a:r>
              <a:rPr lang="en-US" dirty="0">
                <a:latin typeface="Calibri" panose="020F0502020204030204" pitchFamily="34" charset="0"/>
              </a:rPr>
              <a:t>If the access is intended, you can archive the finding so that you can focus on reviewing active findings. If the access is not intended, you can resolve the finding by modifying the policy to remove access to the resource.</a:t>
            </a:r>
          </a:p>
        </p:txBody>
      </p:sp>
    </p:spTree>
    <p:extLst>
      <p:ext uri="{BB962C8B-B14F-4D97-AF65-F5344CB8AC3E}">
        <p14:creationId xmlns:p14="http://schemas.microsoft.com/office/powerpoint/2010/main" val="1108083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The </a:t>
            </a:r>
            <a:r>
              <a:rPr lang="en-US" b="1" dirty="0">
                <a:latin typeface="Calibri" panose="020F0502020204030204" pitchFamily="34" charset="0"/>
              </a:rPr>
              <a:t>Findings</a:t>
            </a:r>
            <a:r>
              <a:rPr lang="en-US" dirty="0">
                <a:latin typeface="Calibri" panose="020F0502020204030204" pitchFamily="34" charset="0"/>
              </a:rPr>
              <a:t> page displays the following details about the shared resource and policy statement that generated the finding: </a:t>
            </a:r>
          </a:p>
          <a:p>
            <a:pPr marL="171450" indent="-171450">
              <a:buFont typeface="Arial" panose="020B0604020202020204" pitchFamily="34" charset="0"/>
              <a:buChar char="•"/>
            </a:pPr>
            <a:r>
              <a:rPr lang="en-US" b="1" dirty="0">
                <a:latin typeface="Calibri" panose="020F0502020204030204" pitchFamily="34" charset="0"/>
              </a:rPr>
              <a:t>Finding ID </a:t>
            </a:r>
            <a:r>
              <a:rPr lang="en-US" b="0" dirty="0">
                <a:latin typeface="Calibri" panose="020F0502020204030204" pitchFamily="34" charset="0"/>
              </a:rPr>
              <a:t>–</a:t>
            </a:r>
            <a:r>
              <a:rPr lang="en-US" dirty="0">
                <a:latin typeface="Calibri" panose="020F0502020204030204" pitchFamily="34" charset="0"/>
              </a:rPr>
              <a:t> The unique ID assigned to the finding. </a:t>
            </a:r>
          </a:p>
          <a:p>
            <a:pPr marL="171450" indent="-171450">
              <a:buFont typeface="Arial" panose="020B0604020202020204" pitchFamily="34" charset="0"/>
              <a:buChar char="•"/>
            </a:pPr>
            <a:r>
              <a:rPr lang="en-US" b="1" dirty="0">
                <a:latin typeface="Calibri" panose="020F0502020204030204" pitchFamily="34" charset="0"/>
              </a:rPr>
              <a:t>Resource</a:t>
            </a:r>
            <a:r>
              <a:rPr lang="en-US" dirty="0">
                <a:latin typeface="Calibri" panose="020F0502020204030204" pitchFamily="34" charset="0"/>
              </a:rPr>
              <a:t> </a:t>
            </a:r>
            <a:r>
              <a:rPr lang="en-US" b="0" dirty="0">
                <a:latin typeface="Calibri" panose="020F0502020204030204" pitchFamily="34" charset="0"/>
              </a:rPr>
              <a:t>–</a:t>
            </a:r>
            <a:r>
              <a:rPr lang="en-US" b="1" dirty="0">
                <a:latin typeface="Calibri" panose="020F0502020204030204" pitchFamily="34" charset="0"/>
              </a:rPr>
              <a:t> </a:t>
            </a:r>
            <a:r>
              <a:rPr lang="en-US" dirty="0">
                <a:latin typeface="Calibri" panose="020F0502020204030204" pitchFamily="34" charset="0"/>
              </a:rPr>
              <a:t>The type and partial name of the resource that has a policy applied to it. The policy grants access to an external entity not within your zone of trust. </a:t>
            </a:r>
          </a:p>
          <a:p>
            <a:pPr marL="171450" indent="-171450">
              <a:buFont typeface="Arial" panose="020B0604020202020204" pitchFamily="34" charset="0"/>
              <a:buChar char="•"/>
            </a:pPr>
            <a:r>
              <a:rPr lang="en-US" b="1" dirty="0">
                <a:latin typeface="Calibri" panose="020F0502020204030204" pitchFamily="34" charset="0"/>
              </a:rPr>
              <a:t>Resource owner account </a:t>
            </a:r>
            <a:r>
              <a:rPr lang="en-US" b="0" dirty="0">
                <a:latin typeface="Calibri" panose="020F0502020204030204" pitchFamily="34" charset="0"/>
              </a:rPr>
              <a:t>–</a:t>
            </a:r>
            <a:r>
              <a:rPr lang="en-US" dirty="0">
                <a:latin typeface="Calibri" panose="020F0502020204030204" pitchFamily="34" charset="0"/>
              </a:rPr>
              <a:t> The account in the organization that owns the resource reported in the finding. This column is displayed only if you are using an organization as the zone of trust. </a:t>
            </a:r>
          </a:p>
          <a:p>
            <a:pPr marL="171450" indent="-171450">
              <a:buFont typeface="Arial" panose="020B0604020202020204" pitchFamily="34" charset="0"/>
              <a:buChar char="•"/>
            </a:pPr>
            <a:r>
              <a:rPr lang="en-US" b="1" dirty="0">
                <a:latin typeface="Calibri" panose="020F0502020204030204" pitchFamily="34" charset="0"/>
              </a:rPr>
              <a:t>External principal</a:t>
            </a:r>
            <a:r>
              <a:rPr lang="en-US" dirty="0">
                <a:latin typeface="Calibri" panose="020F0502020204030204" pitchFamily="34" charset="0"/>
              </a:rPr>
              <a:t> </a:t>
            </a:r>
            <a:r>
              <a:rPr lang="en-US" b="0" dirty="0">
                <a:latin typeface="Calibri" panose="020F0502020204030204" pitchFamily="34" charset="0"/>
              </a:rPr>
              <a:t>–</a:t>
            </a:r>
            <a:r>
              <a:rPr lang="en-US" b="1" dirty="0">
                <a:latin typeface="Calibri" panose="020F0502020204030204" pitchFamily="34" charset="0"/>
              </a:rPr>
              <a:t> </a:t>
            </a:r>
            <a:r>
              <a:rPr lang="en-US" dirty="0">
                <a:latin typeface="Calibri" panose="020F0502020204030204" pitchFamily="34" charset="0"/>
              </a:rPr>
              <a:t>The principal, not within your zone of trust, that the analyzed policy grants access to.</a:t>
            </a:r>
          </a:p>
          <a:p>
            <a:pPr marL="171450" indent="-171450">
              <a:buFont typeface="Arial" panose="020B0604020202020204" pitchFamily="34" charset="0"/>
              <a:buChar char="•"/>
            </a:pPr>
            <a:r>
              <a:rPr lang="en-US" b="1" dirty="0">
                <a:latin typeface="Calibri" panose="020F0502020204030204" pitchFamily="34" charset="0"/>
              </a:rPr>
              <a:t>Condition</a:t>
            </a:r>
            <a:r>
              <a:rPr lang="en-US" dirty="0">
                <a:latin typeface="Calibri" panose="020F0502020204030204" pitchFamily="34" charset="0"/>
              </a:rPr>
              <a:t> </a:t>
            </a:r>
            <a:r>
              <a:rPr lang="en-US" b="0" dirty="0">
                <a:latin typeface="Calibri" panose="020F0502020204030204" pitchFamily="34" charset="0"/>
              </a:rPr>
              <a:t>–</a:t>
            </a:r>
            <a:r>
              <a:rPr lang="en-US" b="1" dirty="0">
                <a:latin typeface="Calibri" panose="020F0502020204030204" pitchFamily="34" charset="0"/>
              </a:rPr>
              <a:t> </a:t>
            </a:r>
            <a:r>
              <a:rPr lang="en-US" dirty="0">
                <a:latin typeface="Calibri" panose="020F0502020204030204" pitchFamily="34" charset="0"/>
              </a:rPr>
              <a:t>The condition from the policy statement that grants the access. For example, if the </a:t>
            </a:r>
            <a:r>
              <a:rPr lang="en-US" b="1" dirty="0">
                <a:latin typeface="Calibri" panose="020F0502020204030204" pitchFamily="34" charset="0"/>
              </a:rPr>
              <a:t>Condition</a:t>
            </a:r>
            <a:r>
              <a:rPr lang="en-US" dirty="0">
                <a:latin typeface="Calibri" panose="020F0502020204030204" pitchFamily="34" charset="0"/>
              </a:rPr>
              <a:t> field includes </a:t>
            </a:r>
            <a:r>
              <a:rPr lang="en-US" b="1" dirty="0">
                <a:latin typeface="Calibri" panose="020F0502020204030204" pitchFamily="34" charset="0"/>
              </a:rPr>
              <a:t>Source VPC</a:t>
            </a:r>
            <a:r>
              <a:rPr lang="en-US" dirty="0">
                <a:latin typeface="Calibri" panose="020F0502020204030204" pitchFamily="34" charset="0"/>
              </a:rPr>
              <a:t>, the resource is shared with a principal that has access to the virtual private cloud (VPC) listed. Conditions can be global or service-specific. Global condition keys have the aws: prefix. </a:t>
            </a:r>
          </a:p>
          <a:p>
            <a:pPr marL="171450" indent="-171450">
              <a:buFont typeface="Arial" panose="020B0604020202020204" pitchFamily="34" charset="0"/>
              <a:buChar char="•"/>
            </a:pPr>
            <a:r>
              <a:rPr lang="en-US" b="1" dirty="0">
                <a:latin typeface="Calibri" panose="020F0502020204030204" pitchFamily="34" charset="0"/>
              </a:rPr>
              <a:t>Shared through</a:t>
            </a:r>
            <a:r>
              <a:rPr lang="en-US" dirty="0">
                <a:latin typeface="Calibri" panose="020F0502020204030204" pitchFamily="34" charset="0"/>
              </a:rPr>
              <a:t> </a:t>
            </a:r>
            <a:r>
              <a:rPr lang="en-US" b="0" dirty="0">
                <a:latin typeface="Calibri" panose="020F0502020204030204" pitchFamily="34" charset="0"/>
              </a:rPr>
              <a:t>–</a:t>
            </a:r>
            <a:r>
              <a:rPr lang="en-US" b="1" dirty="0">
                <a:latin typeface="Calibri" panose="020F0502020204030204" pitchFamily="34" charset="0"/>
              </a:rPr>
              <a:t> </a:t>
            </a:r>
            <a:r>
              <a:rPr lang="en-US" dirty="0">
                <a:latin typeface="Calibri" panose="020F0502020204030204" pitchFamily="34" charset="0"/>
              </a:rPr>
              <a:t>The setting</a:t>
            </a:r>
            <a:r>
              <a:rPr lang="en-US" b="1" dirty="0">
                <a:latin typeface="Calibri" panose="020F0502020204030204" pitchFamily="34" charset="0"/>
              </a:rPr>
              <a:t> </a:t>
            </a:r>
            <a:r>
              <a:rPr lang="en-US" dirty="0">
                <a:latin typeface="Calibri" panose="020F0502020204030204" pitchFamily="34" charset="0"/>
              </a:rPr>
              <a:t>indicates how the access that generated the finding is granted. </a:t>
            </a:r>
          </a:p>
          <a:p>
            <a:pPr marL="171450" indent="-171450">
              <a:buFont typeface="Arial" panose="020B0604020202020204" pitchFamily="34" charset="0"/>
              <a:buChar char="•"/>
            </a:pPr>
            <a:r>
              <a:rPr lang="en-US" b="1" dirty="0">
                <a:latin typeface="Calibri" panose="020F0502020204030204" pitchFamily="34" charset="0"/>
              </a:rPr>
              <a:t>Access level</a:t>
            </a:r>
            <a:r>
              <a:rPr lang="en-US" dirty="0">
                <a:latin typeface="Calibri" panose="020F0502020204030204" pitchFamily="34" charset="0"/>
              </a:rPr>
              <a:t> </a:t>
            </a:r>
            <a:r>
              <a:rPr lang="en-US" b="0" dirty="0">
                <a:latin typeface="Calibri" panose="020F0502020204030204" pitchFamily="34" charset="0"/>
              </a:rPr>
              <a:t>–</a:t>
            </a:r>
            <a:r>
              <a:rPr lang="en-US" b="1" dirty="0">
                <a:latin typeface="Calibri" panose="020F0502020204030204" pitchFamily="34" charset="0"/>
              </a:rPr>
              <a:t> </a:t>
            </a:r>
            <a:r>
              <a:rPr lang="en-US" dirty="0">
                <a:latin typeface="Calibri" panose="020F0502020204030204" pitchFamily="34" charset="0"/>
              </a:rPr>
              <a:t>The level of access granted to the external entity by the actions in the resource-based policy. View the details of the finding for more information. </a:t>
            </a:r>
            <a:endParaRPr lang="en-US" b="0" dirty="0">
              <a:latin typeface="Calibri" panose="020F0502020204030204" pitchFamily="34" charset="0"/>
              <a:cs typeface="Arial"/>
            </a:endParaRPr>
          </a:p>
          <a:p>
            <a:pPr marL="171450" indent="-171450">
              <a:buFont typeface="Arial" panose="020B0604020202020204" pitchFamily="34" charset="0"/>
              <a:buChar char="•"/>
            </a:pPr>
            <a:r>
              <a:rPr lang="en-US" b="1" dirty="0">
                <a:latin typeface="Calibri" panose="020F0502020204030204" pitchFamily="34" charset="0"/>
                <a:cs typeface="Arial"/>
              </a:rPr>
              <a:t>Intended access </a:t>
            </a:r>
            <a:r>
              <a:rPr lang="en-US" b="0" dirty="0">
                <a:latin typeface="Calibri" panose="020F0502020204030204" pitchFamily="34" charset="0"/>
              </a:rPr>
              <a:t>–</a:t>
            </a:r>
            <a:r>
              <a:rPr lang="en-US" b="1" dirty="0">
                <a:latin typeface="Calibri" panose="020F0502020204030204" pitchFamily="34" charset="0"/>
              </a:rPr>
              <a:t> </a:t>
            </a:r>
            <a:r>
              <a:rPr lang="en-US" dirty="0">
                <a:latin typeface="Calibri" panose="020F0502020204030204" pitchFamily="34" charset="0"/>
              </a:rPr>
              <a:t>When you get a finding for access to a resource that is intentional,</a:t>
            </a:r>
            <a:r>
              <a:rPr lang="en-US" baseline="0" dirty="0">
                <a:latin typeface="Calibri" panose="020F0502020204030204" pitchFamily="34" charset="0"/>
              </a:rPr>
              <a:t> </a:t>
            </a:r>
            <a:r>
              <a:rPr lang="en-US" dirty="0">
                <a:latin typeface="Calibri" panose="020F0502020204030204" pitchFamily="34" charset="0"/>
              </a:rPr>
              <a:t>you can archive the finding. When you archive a finding, it is cleared from the </a:t>
            </a:r>
            <a:r>
              <a:rPr lang="en-US" b="1" dirty="0">
                <a:latin typeface="Calibri" panose="020F0502020204030204" pitchFamily="34" charset="0"/>
              </a:rPr>
              <a:t>Active findings </a:t>
            </a:r>
            <a:r>
              <a:rPr lang="en-US" dirty="0">
                <a:latin typeface="Calibri" panose="020F0502020204030204" pitchFamily="34" charset="0"/>
              </a:rPr>
              <a:t>list, so you can focus on the findings you need to resolve. </a:t>
            </a:r>
          </a:p>
          <a:p>
            <a:pPr marL="171450" indent="-171450">
              <a:buFont typeface="Arial" panose="020B0604020202020204" pitchFamily="34" charset="0"/>
              <a:buChar char="•"/>
            </a:pPr>
            <a:r>
              <a:rPr lang="en-US" b="1" dirty="0">
                <a:latin typeface="Calibri" panose="020F0502020204030204" pitchFamily="34" charset="0"/>
              </a:rPr>
              <a:t>Not intended </a:t>
            </a:r>
            <a:r>
              <a:rPr lang="en-US" b="0" dirty="0">
                <a:latin typeface="Calibri" panose="020F0502020204030204" pitchFamily="34" charset="0"/>
              </a:rPr>
              <a:t>–</a:t>
            </a:r>
            <a:r>
              <a:rPr lang="en-US" b="1" dirty="0">
                <a:latin typeface="Calibri" panose="020F0502020204030204" pitchFamily="34" charset="0"/>
              </a:rPr>
              <a:t> </a:t>
            </a:r>
            <a:r>
              <a:rPr lang="en-US" dirty="0">
                <a:latin typeface="Calibri" panose="020F0502020204030204" pitchFamily="34" charset="0"/>
              </a:rPr>
              <a:t>To resolve findings generated from access that you </a:t>
            </a:r>
            <a:r>
              <a:rPr lang="en-US" b="0" dirty="0">
                <a:latin typeface="Calibri" panose="020F0502020204030204" pitchFamily="34" charset="0"/>
              </a:rPr>
              <a:t>did not intend </a:t>
            </a:r>
            <a:r>
              <a:rPr lang="en-US" dirty="0">
                <a:latin typeface="Calibri" panose="020F0502020204030204" pitchFamily="34" charset="0"/>
              </a:rPr>
              <a:t>to allow, modify the policy statement to remove the permissions that allow access to the identified resource.</a:t>
            </a:r>
            <a:endParaRPr lang="en-US" b="0" dirty="0">
              <a:latin typeface="Calibri" panose="020F0502020204030204" pitchFamily="34" charset="0"/>
              <a:cs typeface="Arial"/>
            </a:endParaRPr>
          </a:p>
          <a:p>
            <a:endParaRPr lang="en-US" b="0" dirty="0">
              <a:latin typeface="Calibri" panose="020F0502020204030204" pitchFamily="34" charset="0"/>
              <a:cs typeface="Arial"/>
            </a:endParaRPr>
          </a:p>
          <a:p>
            <a:r>
              <a:rPr lang="en-US" b="0" dirty="0">
                <a:latin typeface="Calibri" panose="020F0502020204030204" pitchFamily="34" charset="0"/>
                <a:cs typeface="Arial"/>
              </a:rPr>
              <a:t>For</a:t>
            </a:r>
            <a:r>
              <a:rPr lang="en-US" b="0" baseline="0" dirty="0">
                <a:latin typeface="Calibri" panose="020F0502020204030204" pitchFamily="34" charset="0"/>
                <a:cs typeface="Arial"/>
              </a:rPr>
              <a:t> more information</a:t>
            </a:r>
            <a:r>
              <a:rPr lang="en-US" dirty="0">
                <a:latin typeface="Calibri" panose="020F0502020204030204" pitchFamily="34" charset="0"/>
                <a:cs typeface="Arial"/>
              </a:rPr>
              <a:t>, </a:t>
            </a:r>
            <a:r>
              <a:rPr lang="en-US" dirty="0">
                <a:latin typeface="Calibri" panose="020F0502020204030204" pitchFamily="34" charset="0"/>
              </a:rPr>
              <a:t>see</a:t>
            </a:r>
            <a:r>
              <a:rPr lang="en-US" dirty="0">
                <a:latin typeface="Calibri" panose="020F0502020204030204" pitchFamily="34" charset="0"/>
                <a:cs typeface="Arial"/>
              </a:rPr>
              <a:t> “Findings for Public and Cross-Account Access” in the </a:t>
            </a:r>
            <a:r>
              <a:rPr lang="en-US" i="1" dirty="0">
                <a:latin typeface="Calibri" panose="020F0502020204030204" pitchFamily="34" charset="0"/>
                <a:cs typeface="Arial"/>
              </a:rPr>
              <a:t>AWS Identity and Access Management User Guide</a:t>
            </a:r>
            <a:r>
              <a:rPr lang="en-US" dirty="0">
                <a:latin typeface="Calibri" panose="020F0502020204030204" pitchFamily="34" charset="0"/>
                <a:cs typeface="Arial"/>
              </a:rPr>
              <a:t> (</a:t>
            </a:r>
            <a:r>
              <a:rPr lang="en-US" b="0" dirty="0">
                <a:latin typeface="Calibri" panose="020F0502020204030204" pitchFamily="34" charset="0"/>
                <a:cs typeface="Arial"/>
                <a:hlinkClick r:id="rId3"/>
              </a:rPr>
              <a:t>https://docs.aws.amazon.com/IAM/latest/UserGuide/access-analyzer-findings.html</a:t>
            </a:r>
            <a:r>
              <a:rPr lang="en-US" b="0" dirty="0">
                <a:latin typeface="Calibri" panose="020F0502020204030204" pitchFamily="34" charset="0"/>
                <a:cs typeface="Arial"/>
              </a:rPr>
              <a:t>).</a:t>
            </a:r>
          </a:p>
        </p:txBody>
      </p:sp>
    </p:spTree>
    <p:extLst>
      <p:ext uri="{BB962C8B-B14F-4D97-AF65-F5344CB8AC3E}">
        <p14:creationId xmlns:p14="http://schemas.microsoft.com/office/powerpoint/2010/main" val="4070201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a:xfrm>
            <a:off x="317500" y="3810000"/>
            <a:ext cx="7112000" cy="5397500"/>
          </a:xfrm>
        </p:spPr>
        <p:txBody>
          <a:bodyPr/>
          <a:lstStyle/>
          <a:p>
            <a:pPr marL="0" indent="0">
              <a:buNone/>
            </a:pPr>
            <a:r>
              <a:rPr lang="en-US" b="1" dirty="0">
                <a:solidFill>
                  <a:srgbClr val="000000"/>
                </a:solidFill>
                <a:latin typeface="Calibri" panose="020F0502020204030204" pitchFamily="34" charset="0"/>
              </a:rPr>
              <a:t>|Instructor notes </a:t>
            </a:r>
          </a:p>
          <a:p>
            <a:pPr marL="285750" marR="0" lvl="0" indent="-28575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pPr defTabSz="939363">
              <a:defRPr/>
            </a:pPr>
            <a:r>
              <a:rPr lang="en-US" dirty="0">
                <a:latin typeface="Calibri" panose="020F0502020204030204" pitchFamily="34" charset="0"/>
              </a:rPr>
              <a:t>Developers can create the roles that they need for their projects, but you set the maximum permissions of the roles with a permissions boundary. You can create a role, but you must attach a permissions boundary to it (in addition to the permissions policy you will attach). This allows for the safe delegation of permissions </a:t>
            </a:r>
            <a:r>
              <a:rPr lang="en-US" dirty="0">
                <a:latin typeface="Calibri" panose="020F0502020204030204" pitchFamily="34" charset="0"/>
                <a:ea typeface="Amazon Ember" panose="020B0603020204020204" pitchFamily="34" charset="0"/>
                <a:cs typeface="Amazon Ember" panose="020B0603020204020204" pitchFamily="34" charset="0"/>
              </a:rPr>
              <a:t>while preventing privilege escalation or broad permissions. </a:t>
            </a:r>
            <a:r>
              <a:rPr lang="en-US" dirty="0">
                <a:latin typeface="Calibri" panose="020F0502020204030204" pitchFamily="34" charset="0"/>
              </a:rPr>
              <a:t>This also allows for multiple teams in the same account to perform permissions management. </a:t>
            </a:r>
          </a:p>
          <a:p>
            <a:pPr defTabSz="939363">
              <a:defRPr/>
            </a:pPr>
            <a:endParaRPr lang="en-US" dirty="0">
              <a:latin typeface="Calibri" panose="020F0502020204030204" pitchFamily="34" charset="0"/>
              <a:ea typeface="Amazon Ember" panose="020B0603020204020204" pitchFamily="34" charset="0"/>
              <a:cs typeface="Amazon Ember" panose="020B0603020204020204" pitchFamily="34" charset="0"/>
            </a:endParaRPr>
          </a:p>
          <a:p>
            <a:pPr defTabSz="939363">
              <a:defRPr/>
            </a:pPr>
            <a:r>
              <a:rPr lang="en-US" dirty="0">
                <a:latin typeface="Calibri" panose="020F0502020204030204" pitchFamily="34" charset="0"/>
              </a:rPr>
              <a:t>Before permissions boundaries, many of the actions listed here required developers or other personas to request roles and policies for these use cases. Some companies wouldn’t allow developers to be able to create roles because of the potential for privilege escalation. So ticketing systems or other systems were in place, which slowed down the process. Other companies went the other direction and gave developers these permissions and accepted the risk.</a:t>
            </a:r>
          </a:p>
        </p:txBody>
      </p:sp>
    </p:spTree>
    <p:extLst>
      <p:ext uri="{BB962C8B-B14F-4D97-AF65-F5344CB8AC3E}">
        <p14:creationId xmlns:p14="http://schemas.microsoft.com/office/powerpoint/2010/main" val="2373713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5486400" cy="3086100"/>
          </a:xfrm>
        </p:spPr>
      </p:sp>
      <p:sp>
        <p:nvSpPr>
          <p:cNvPr id="3" name="Notes Placeholder 2"/>
          <p:cNvSpPr>
            <a:spLocks noGrp="1"/>
          </p:cNvSpPr>
          <p:nvPr>
            <p:ph type="body" idx="1"/>
          </p:nvPr>
        </p:nvSpPr>
        <p:spPr/>
        <p:txBody>
          <a:bodyPr/>
          <a:lstStyle/>
          <a:p>
            <a:r>
              <a:rPr lang="en-US" b="1">
                <a:solidFill>
                  <a:srgbClr val="000000"/>
                </a:solidFill>
                <a:latin typeface="Calibri" panose="020F0502020204030204" pitchFamily="34" charset="0"/>
              </a:rPr>
              <a:t>|</a:t>
            </a:r>
            <a:r>
              <a:rPr lang="en-US" b="1" dirty="0">
                <a:solidFill>
                  <a:srgbClr val="000000"/>
                </a:solidFill>
                <a:latin typeface="Calibri" panose="020F0502020204030204" pitchFamily="34" charset="0"/>
              </a:rPr>
              <a:t>Instructor Notes</a:t>
            </a:r>
          </a:p>
          <a:p>
            <a:pPr marL="0" marR="0" lvl="0" indent="0" defTabSz="914400" rtl="0" eaLnBrk="1" fontAlgn="auto" latinLnBrk="0" hangingPunct="1">
              <a:buClrTx/>
              <a:buSzTx/>
              <a:buFontTx/>
              <a:buNone/>
              <a:tabLst/>
              <a:defRPr/>
            </a:pPr>
            <a:r>
              <a:rPr lang="en-US" b="1" dirty="0">
                <a:solidFill>
                  <a:srgbClr val="000000"/>
                </a:solidFill>
                <a:latin typeface="Calibri" panose="020F0502020204030204" pitchFamily="34" charset="0"/>
              </a:rPr>
              <a:t>|Student Notes</a:t>
            </a:r>
          </a:p>
          <a:p>
            <a:r>
              <a:rPr lang="en-US" dirty="0">
                <a:latin typeface="Calibri" panose="020F0502020204030204" pitchFamily="34" charset="0"/>
              </a:rPr>
              <a:t>A permissions boundary</a:t>
            </a:r>
            <a:r>
              <a:rPr lang="en-US" baseline="0" dirty="0">
                <a:latin typeface="Calibri" panose="020F0502020204030204" pitchFamily="34" charset="0"/>
              </a:rPr>
              <a:t> involves t</a:t>
            </a:r>
            <a:r>
              <a:rPr lang="en-US" dirty="0">
                <a:latin typeface="Calibri" panose="020F0502020204030204" pitchFamily="34" charset="0"/>
              </a:rPr>
              <a:t>hree entities:</a:t>
            </a:r>
          </a:p>
          <a:p>
            <a:pPr marL="171450" indent="-171450">
              <a:buFont typeface="Arial" panose="020B0604020202020204" pitchFamily="34" charset="0"/>
              <a:buChar char="•"/>
            </a:pPr>
            <a:r>
              <a:rPr lang="en-US" dirty="0">
                <a:latin typeface="Calibri" panose="020F0502020204030204" pitchFamily="34" charset="0"/>
              </a:rPr>
              <a:t>Initial administrator</a:t>
            </a:r>
          </a:p>
          <a:p>
            <a:pPr marL="171450" indent="-171450">
              <a:buFont typeface="Arial" panose="020B0604020202020204" pitchFamily="34" charset="0"/>
              <a:buChar char="•"/>
            </a:pPr>
            <a:r>
              <a:rPr lang="en-US" dirty="0">
                <a:latin typeface="Calibri" panose="020F0502020204030204" pitchFamily="34" charset="0"/>
              </a:rPr>
              <a:t>Delegated administrator</a:t>
            </a:r>
          </a:p>
          <a:p>
            <a:pPr marL="171450" indent="-171450">
              <a:buFont typeface="Arial" panose="020B0604020202020204" pitchFamily="34" charset="0"/>
              <a:buChar char="•"/>
            </a:pPr>
            <a:r>
              <a:rPr lang="en-US" dirty="0">
                <a:latin typeface="Calibri" panose="020F0502020204030204" pitchFamily="34" charset="0"/>
              </a:rPr>
              <a:t>Objects and resources that the delegated administrator creates</a:t>
            </a:r>
          </a:p>
          <a:p>
            <a:endParaRPr lang="en-US" dirty="0">
              <a:latin typeface="Calibri" panose="020F0502020204030204" pitchFamily="34" charset="0"/>
            </a:endParaRPr>
          </a:p>
          <a:p>
            <a:r>
              <a:rPr lang="en-US" dirty="0">
                <a:latin typeface="Calibri" panose="020F0502020204030204" pitchFamily="34" charset="0"/>
              </a:rPr>
              <a:t>The </a:t>
            </a:r>
            <a:r>
              <a:rPr lang="en-US" i="1" dirty="0">
                <a:latin typeface="Calibri" panose="020F0502020204030204" pitchFamily="34" charset="0"/>
              </a:rPr>
              <a:t>initial administrator </a:t>
            </a:r>
            <a:r>
              <a:rPr lang="en-US" dirty="0">
                <a:latin typeface="Calibri" panose="020F0502020204030204" pitchFamily="34" charset="0"/>
              </a:rPr>
              <a:t>creates the delegated administrator. This administrator attaches a policy that allows the delegated administrator to create users and roles but requires the permissions boundary to be attached. </a:t>
            </a:r>
          </a:p>
          <a:p>
            <a:endParaRPr lang="en-US" dirty="0">
              <a:latin typeface="Calibri" panose="020F0502020204030204" pitchFamily="34" charset="0"/>
            </a:endParaRPr>
          </a:p>
          <a:p>
            <a:r>
              <a:rPr lang="en-US" dirty="0">
                <a:latin typeface="Calibri" panose="020F0502020204030204" pitchFamily="34" charset="0"/>
              </a:rPr>
              <a:t>The </a:t>
            </a:r>
            <a:r>
              <a:rPr lang="en-US" i="1" dirty="0">
                <a:latin typeface="Calibri" panose="020F0502020204030204" pitchFamily="34" charset="0"/>
              </a:rPr>
              <a:t>delegated administrator </a:t>
            </a:r>
            <a:r>
              <a:rPr lang="en-US" dirty="0">
                <a:latin typeface="Calibri" panose="020F0502020204030204" pitchFamily="34" charset="0"/>
              </a:rPr>
              <a:t>then creates users and roles and specifies the permissions boundary when creating them. Otherwise, the creation fails.</a:t>
            </a:r>
            <a:r>
              <a:rPr lang="en-US" baseline="0" dirty="0">
                <a:latin typeface="Calibri" panose="020F0502020204030204" pitchFamily="34" charset="0"/>
              </a:rPr>
              <a:t> </a:t>
            </a:r>
            <a:r>
              <a:rPr lang="en-US" dirty="0">
                <a:latin typeface="Calibri" panose="020F0502020204030204" pitchFamily="34" charset="0"/>
              </a:rPr>
              <a:t>The result is that the delegated administrator is allowed to create users or roles. However, the effective permissions of the principals are restricted by the permissions boundary.</a:t>
            </a:r>
          </a:p>
          <a:p>
            <a:endParaRPr lang="en-US" dirty="0">
              <a:latin typeface="Calibri" panose="020F0502020204030204" pitchFamily="34" charset="0"/>
            </a:endParaRPr>
          </a:p>
          <a:p>
            <a:r>
              <a:rPr lang="en-US" dirty="0">
                <a:latin typeface="Calibri" panose="020F0502020204030204" pitchFamily="34" charset="0"/>
              </a:rPr>
              <a:t>Permissions boundaries </a:t>
            </a:r>
            <a:r>
              <a:rPr lang="en-US" dirty="0">
                <a:latin typeface="Calibri" panose="020F0502020204030204" pitchFamily="34" charset="0"/>
                <a:ea typeface="Amazon Ember" panose="020B0603020204020204" pitchFamily="34" charset="0"/>
                <a:cs typeface="Amazon Ember" panose="020B0603020204020204" pitchFamily="34" charset="0"/>
              </a:rPr>
              <a:t>do not actually grant permissions. Permissions boundaries restrict the permissions of the users and roles. Permissions of the roles attached to resources, such as Lambda functions, are limited by the permissions boundary.</a:t>
            </a:r>
          </a:p>
        </p:txBody>
      </p:sp>
    </p:spTree>
    <p:extLst>
      <p:ext uri="{BB962C8B-B14F-4D97-AF65-F5344CB8AC3E}">
        <p14:creationId xmlns:p14="http://schemas.microsoft.com/office/powerpoint/2010/main" val="764621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1.xml"/><Relationship Id="rId1" Type="http://schemas.openxmlformats.org/officeDocument/2006/relationships/tags" Target="../tags/tag52.xml"/><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1.xml"/><Relationship Id="rId1" Type="http://schemas.openxmlformats.org/officeDocument/2006/relationships/tags" Target="../tags/tag53.xml"/><Relationship Id="rId4" Type="http://schemas.openxmlformats.org/officeDocument/2006/relationships/image" Target="../media/image1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nstructor Intro">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Welcome">
            <a:extLst>
              <a:ext uri="{FF2B5EF4-FFF2-40B4-BE49-F238E27FC236}">
                <a16:creationId xmlns:a16="http://schemas.microsoft.com/office/drawing/2014/main" id="{9232F6EE-4B67-4345-A23C-59998C651704}"/>
              </a:ext>
            </a:extLst>
          </p:cNvPr>
          <p:cNvSpPr>
            <a:spLocks noGrp="1"/>
          </p:cNvSpPr>
          <p:nvPr>
            <p:ph type="body" idx="5" hasCustomPrompt="1"/>
          </p:nvPr>
        </p:nvSpPr>
        <p:spPr>
          <a:xfrm>
            <a:off x="1395765" y="587375"/>
            <a:ext cx="3110146" cy="480131"/>
          </a:xfrm>
          <a:noFill/>
        </p:spPr>
        <p:txBody>
          <a:bodyPr wrap="none" rtlCol="0">
            <a:noAutofit/>
          </a:bodyPr>
          <a:lstStyle>
            <a:lvl1pPr marL="0" indent="0" algn="ctr">
              <a:buNone/>
              <a:defRPr lang="en-US" dirty="0" smtClean="0">
                <a:solidFill>
                  <a:schemeClr val="bg1"/>
                </a:solidFill>
                <a:latin typeface="+mn-lt"/>
                <a:ea typeface="Amazon Ember Light" panose="020B0403020204020204" pitchFamily="34" charset="0"/>
                <a:cs typeface="Amazon Ember Light" panose="020B0403020204020204" pitchFamily="34" charset="0"/>
              </a:defRPr>
            </a:lvl1pPr>
            <a:lvl2pPr marL="0" indent="0">
              <a:buNone/>
              <a:defRPr lang="en-US" sz="1800" dirty="0" smtClean="0">
                <a:solidFill>
                  <a:schemeClr val="tx1"/>
                </a:solidFill>
                <a:latin typeface="+mn-lt"/>
                <a:ea typeface="+mn-ea"/>
                <a:cs typeface="+mn-cs"/>
              </a:defRPr>
            </a:lvl2pPr>
            <a:lvl3pPr marL="227012" indent="0">
              <a:buNone/>
              <a:defRPr lang="en-US" sz="1800" dirty="0" smtClean="0">
                <a:solidFill>
                  <a:schemeClr val="tx1"/>
                </a:solidFill>
                <a:latin typeface="+mn-lt"/>
                <a:ea typeface="+mn-ea"/>
                <a:cs typeface="+mn-cs"/>
              </a:defRPr>
            </a:lvl3pPr>
            <a:lvl4pPr marL="455612" indent="0">
              <a:buNone/>
              <a:defRPr lang="en-US" dirty="0" smtClean="0">
                <a:solidFill>
                  <a:schemeClr val="tx1"/>
                </a:solidFill>
                <a:latin typeface="+mn-lt"/>
                <a:ea typeface="+mn-ea"/>
                <a:cs typeface="+mn-cs"/>
              </a:defRPr>
            </a:lvl4pPr>
            <a:lvl5pPr marL="684212" indent="0">
              <a:buNone/>
              <a:defRPr lang="en-US" dirty="0">
                <a:solidFill>
                  <a:schemeClr val="tx1"/>
                </a:solidFill>
                <a:latin typeface="+mn-lt"/>
                <a:ea typeface="+mn-ea"/>
                <a:cs typeface="+mn-cs"/>
              </a:defRPr>
            </a:lvl5pPr>
          </a:lstStyle>
          <a:p>
            <a:pPr marL="0" lvl="0" algn="ctr"/>
            <a:r>
              <a:rPr lang="en-US" dirty="0"/>
              <a:t>Type: Welcome to</a:t>
            </a:r>
          </a:p>
        </p:txBody>
      </p:sp>
      <p:sp>
        <p:nvSpPr>
          <p:cNvPr id="9" name="Title">
            <a:extLst>
              <a:ext uri="{FF2B5EF4-FFF2-40B4-BE49-F238E27FC236}">
                <a16:creationId xmlns:a16="http://schemas.microsoft.com/office/drawing/2014/main" id="{4EEAFEA5-AD58-4F91-B983-55D7572F341D}"/>
              </a:ext>
            </a:extLst>
          </p:cNvPr>
          <p:cNvSpPr>
            <a:spLocks noGrp="1"/>
          </p:cNvSpPr>
          <p:nvPr>
            <p:ph type="title" idx="1" hasCustomPrompt="1"/>
          </p:nvPr>
        </p:nvSpPr>
        <p:spPr>
          <a:xfrm>
            <a:off x="228600" y="1179576"/>
            <a:ext cx="5440680" cy="3401568"/>
          </a:xfrm>
        </p:spPr>
        <p:txBody>
          <a:bodyPr anchor="t"/>
          <a:lstStyle>
            <a:lvl1pPr algn="ctr">
              <a:defRPr>
                <a:solidFill>
                  <a:schemeClr val="bg1"/>
                </a:solidFill>
              </a:defRPr>
            </a:lvl1pPr>
          </a:lstStyle>
          <a:p>
            <a:r>
              <a:rPr lang="en-US" dirty="0"/>
              <a:t>Enter course title</a:t>
            </a:r>
          </a:p>
        </p:txBody>
      </p:sp>
      <p:sp>
        <p:nvSpPr>
          <p:cNvPr id="6" name="Begin">
            <a:extLst>
              <a:ext uri="{FF2B5EF4-FFF2-40B4-BE49-F238E27FC236}">
                <a16:creationId xmlns:a16="http://schemas.microsoft.com/office/drawing/2014/main" id="{4C9D10C3-7B9B-40BA-98BE-153026F5FC64}"/>
              </a:ext>
            </a:extLst>
          </p:cNvPr>
          <p:cNvSpPr>
            <a:spLocks noGrp="1"/>
          </p:cNvSpPr>
          <p:nvPr>
            <p:ph type="body" idx="6" hasCustomPrompt="1"/>
          </p:nvPr>
        </p:nvSpPr>
        <p:spPr>
          <a:xfrm>
            <a:off x="470030" y="4884381"/>
            <a:ext cx="4961616" cy="523220"/>
          </a:xfrm>
          <a:noFill/>
        </p:spPr>
        <p:txBody>
          <a:bodyPr wrap="none" rtlCol="0">
            <a:noAutofit/>
          </a:bodyPr>
          <a:lstStyle>
            <a:lvl1pPr marL="0" indent="0">
              <a:buNone/>
              <a:defRPr lang="en-US" dirty="0" smtClean="0">
                <a:solidFill>
                  <a:schemeClr val="bg1"/>
                </a:solidFill>
                <a:latin typeface="+mn-lt"/>
                <a:ea typeface="Amazon Ember Light" panose="020B0403020204020204" pitchFamily="34" charset="0"/>
                <a:cs typeface="Amazon Ember Light" panose="020B0403020204020204" pitchFamily="34" charset="0"/>
              </a:defRPr>
            </a:lvl1pPr>
            <a:lvl2pPr marL="0" indent="0">
              <a:buNone/>
              <a:defRPr lang="en-US" sz="1800" dirty="0" smtClean="0">
                <a:solidFill>
                  <a:schemeClr val="tx1"/>
                </a:solidFill>
                <a:latin typeface="+mn-lt"/>
                <a:ea typeface="+mn-ea"/>
                <a:cs typeface="+mn-cs"/>
              </a:defRPr>
            </a:lvl2pPr>
            <a:lvl3pPr marL="227012" indent="0">
              <a:buNone/>
              <a:defRPr lang="en-US" sz="1800" dirty="0" smtClean="0">
                <a:solidFill>
                  <a:schemeClr val="tx1"/>
                </a:solidFill>
                <a:latin typeface="+mn-lt"/>
                <a:ea typeface="+mn-ea"/>
                <a:cs typeface="+mn-cs"/>
              </a:defRPr>
            </a:lvl3pPr>
            <a:lvl4pPr marL="455612" indent="0">
              <a:buNone/>
              <a:defRPr lang="en-US" dirty="0" smtClean="0">
                <a:solidFill>
                  <a:schemeClr val="tx1"/>
                </a:solidFill>
                <a:latin typeface="+mn-lt"/>
                <a:ea typeface="+mn-ea"/>
                <a:cs typeface="+mn-cs"/>
              </a:defRPr>
            </a:lvl4pPr>
            <a:lvl5pPr marL="684212" indent="0">
              <a:buNone/>
              <a:defRPr lang="en-US" dirty="0">
                <a:solidFill>
                  <a:schemeClr val="tx1"/>
                </a:solidFill>
                <a:latin typeface="+mn-lt"/>
                <a:ea typeface="+mn-ea"/>
                <a:cs typeface="+mn-cs"/>
              </a:defRPr>
            </a:lvl5pPr>
          </a:lstStyle>
          <a:p>
            <a:pPr marL="0" lvl="0" algn="ctr"/>
            <a:r>
              <a:rPr lang="en-US" dirty="0"/>
              <a:t>Type: This training will begin:</a:t>
            </a:r>
          </a:p>
        </p:txBody>
      </p:sp>
      <p:sp>
        <p:nvSpPr>
          <p:cNvPr id="2" name="TimeZone">
            <a:extLst>
              <a:ext uri="{FF2B5EF4-FFF2-40B4-BE49-F238E27FC236}">
                <a16:creationId xmlns:a16="http://schemas.microsoft.com/office/drawing/2014/main" id="{15FEBCEE-35B5-4CBC-BD60-FE197957D654}"/>
              </a:ext>
            </a:extLst>
          </p:cNvPr>
          <p:cNvSpPr>
            <a:spLocks noGrp="1"/>
          </p:cNvSpPr>
          <p:nvPr>
            <p:ph type="body" idx="2" hasCustomPrompt="1"/>
          </p:nvPr>
        </p:nvSpPr>
        <p:spPr>
          <a:xfrm>
            <a:off x="316713" y="5463827"/>
            <a:ext cx="5268251" cy="627245"/>
          </a:xfrm>
        </p:spPr>
        <p:txBody>
          <a:bodyPr anchor="t">
            <a:normAutofit/>
          </a:bodyPr>
          <a:lstStyle>
            <a:lvl1pPr marL="0" indent="0" algn="ctr">
              <a:buNone/>
              <a:defRPr sz="2000">
                <a:solidFill>
                  <a:schemeClr val="bg1"/>
                </a:solidFill>
                <a:latin typeface="+mn-lt"/>
                <a:ea typeface="Amazon Ember" panose="020B0603020204020204" pitchFamily="34" charset="0"/>
                <a:cs typeface="Amazon Ember" panose="020B06030202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Enter course start time and time zone</a:t>
            </a:r>
          </a:p>
        </p:txBody>
      </p:sp>
      <p:sp>
        <p:nvSpPr>
          <p:cNvPr id="7" name="Instructor">
            <a:extLst>
              <a:ext uri="{FF2B5EF4-FFF2-40B4-BE49-F238E27FC236}">
                <a16:creationId xmlns:a16="http://schemas.microsoft.com/office/drawing/2014/main" id="{BB33D3C1-5E97-49DF-AE65-C137387749BA}"/>
              </a:ext>
            </a:extLst>
          </p:cNvPr>
          <p:cNvSpPr>
            <a:spLocks noGrp="1"/>
          </p:cNvSpPr>
          <p:nvPr>
            <p:ph type="body" idx="7" hasCustomPrompt="1"/>
          </p:nvPr>
        </p:nvSpPr>
        <p:spPr>
          <a:xfrm>
            <a:off x="7641186" y="381721"/>
            <a:ext cx="4263440" cy="523220"/>
          </a:xfrm>
          <a:noFill/>
        </p:spPr>
        <p:txBody>
          <a:bodyPr wrap="none" rtlCol="0">
            <a:noAutofit/>
          </a:bodyPr>
          <a:lstStyle>
            <a:lvl1pPr marL="0" indent="0">
              <a:buNone/>
              <a:defRPr lang="en-US" dirty="0" smtClean="0">
                <a:solidFill>
                  <a:srgbClr val="232F3E"/>
                </a:solidFill>
                <a:latin typeface="+mn-lt"/>
                <a:ea typeface="Amazon Ember" panose="020B0603020204020204" pitchFamily="34" charset="0"/>
                <a:cs typeface="Amazon Ember" panose="020B0603020204020204" pitchFamily="34" charset="0"/>
              </a:defRPr>
            </a:lvl1pPr>
          </a:lstStyle>
          <a:p>
            <a:pPr marL="0" lvl="0"/>
            <a:r>
              <a:rPr lang="en-US" dirty="0"/>
              <a:t>Type: Your instructor is:</a:t>
            </a:r>
          </a:p>
        </p:txBody>
      </p:sp>
      <p:sp>
        <p:nvSpPr>
          <p:cNvPr id="22" name="Instructor Photo">
            <a:extLst>
              <a:ext uri="{FF2B5EF4-FFF2-40B4-BE49-F238E27FC236}">
                <a16:creationId xmlns:a16="http://schemas.microsoft.com/office/drawing/2014/main" id="{1271813C-5B30-4D24-8175-91D870333A95}"/>
              </a:ext>
              <a:ext uri="{C183D7F6-B498-43B3-948B-1728B52AA6E4}">
                <adec:decorative xmlns:adec="http://schemas.microsoft.com/office/drawing/2017/decorative" val="1"/>
              </a:ext>
            </a:extLst>
          </p:cNvPr>
          <p:cNvSpPr>
            <a:spLocks noGrp="1"/>
          </p:cNvSpPr>
          <p:nvPr>
            <p:ph idx="22" hasCustomPrompt="1"/>
          </p:nvPr>
        </p:nvSpPr>
        <p:spPr>
          <a:xfrm>
            <a:off x="6030786" y="440360"/>
            <a:ext cx="1584325" cy="1581912"/>
          </a:xfrm>
          <a:solidFill>
            <a:schemeClr val="bg1"/>
          </a:solidFill>
        </p:spPr>
        <p:txBody>
          <a:bodyPr>
            <a:normAutofit/>
          </a:bodyPr>
          <a:lstStyle>
            <a:lvl1pPr marL="0" indent="0" algn="ctr">
              <a:buNone/>
              <a:defRPr sz="1800">
                <a:solidFill>
                  <a:schemeClr val="tx2"/>
                </a:solidFill>
                <a:latin typeface="+mn-lt"/>
              </a:defRPr>
            </a:lvl1pPr>
          </a:lstStyle>
          <a:p>
            <a:r>
              <a:rPr lang="en-US" dirty="0"/>
              <a:t>Instructor photo</a:t>
            </a:r>
          </a:p>
        </p:txBody>
      </p:sp>
      <p:sp>
        <p:nvSpPr>
          <p:cNvPr id="3" name="Instructor Information">
            <a:extLst>
              <a:ext uri="{FF2B5EF4-FFF2-40B4-BE49-F238E27FC236}">
                <a16:creationId xmlns:a16="http://schemas.microsoft.com/office/drawing/2014/main" id="{09913C86-F9D2-40F4-BFE6-F0C9EF282B5E}"/>
              </a:ext>
            </a:extLst>
          </p:cNvPr>
          <p:cNvSpPr>
            <a:spLocks noGrp="1"/>
          </p:cNvSpPr>
          <p:nvPr>
            <p:ph type="body" idx="3" hasCustomPrompt="1"/>
          </p:nvPr>
        </p:nvSpPr>
        <p:spPr>
          <a:xfrm>
            <a:off x="7697977" y="1002529"/>
            <a:ext cx="4204461" cy="1021776"/>
          </a:xfrm>
        </p:spPr>
        <p:txBody>
          <a:bodyPr anchor="t">
            <a:normAutofit/>
          </a:bodyPr>
          <a:lstStyle>
            <a:lvl1pPr marL="0" indent="0" algn="l">
              <a:spcBef>
                <a:spcPts val="0"/>
              </a:spcBef>
              <a:spcAft>
                <a:spcPts val="0"/>
              </a:spcAft>
              <a:buNone/>
              <a:defRPr sz="2000">
                <a:solidFill>
                  <a:srgbClr val="232F3E"/>
                </a:solidFill>
                <a:latin typeface="+mn-lt"/>
                <a:ea typeface="Amazon Ember" panose="020B0603020204020204" pitchFamily="34" charset="0"/>
                <a:cs typeface="Amazon Ember" panose="020B06030202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Enter instructor name</a:t>
            </a:r>
            <a:br>
              <a:rPr lang="en-US" dirty="0"/>
            </a:br>
            <a:r>
              <a:rPr lang="en-US" dirty="0"/>
              <a:t>Instructor email address</a:t>
            </a:r>
            <a:br>
              <a:rPr lang="en-US" dirty="0"/>
            </a:br>
            <a:r>
              <a:rPr lang="en-US" dirty="0"/>
              <a:t>Instructor title</a:t>
            </a:r>
          </a:p>
        </p:txBody>
      </p:sp>
      <p:sp>
        <p:nvSpPr>
          <p:cNvPr id="23" name="Certifications Photo">
            <a:extLst>
              <a:ext uri="{FF2B5EF4-FFF2-40B4-BE49-F238E27FC236}">
                <a16:creationId xmlns:a16="http://schemas.microsoft.com/office/drawing/2014/main" id="{5EC4E533-CE33-4590-A00C-A2DC85ACB3BF}"/>
              </a:ext>
              <a:ext uri="{C183D7F6-B498-43B3-948B-1728B52AA6E4}">
                <adec:decorative xmlns:adec="http://schemas.microsoft.com/office/drawing/2017/decorative" val="1"/>
              </a:ext>
            </a:extLst>
          </p:cNvPr>
          <p:cNvSpPr>
            <a:spLocks noGrp="1"/>
          </p:cNvSpPr>
          <p:nvPr>
            <p:ph idx="23" hasCustomPrompt="1"/>
          </p:nvPr>
        </p:nvSpPr>
        <p:spPr>
          <a:xfrm>
            <a:off x="6004559" y="2255896"/>
            <a:ext cx="5897880" cy="1581912"/>
          </a:xfrm>
          <a:solidFill>
            <a:schemeClr val="bg1"/>
          </a:solidFill>
        </p:spPr>
        <p:txBody>
          <a:bodyPr>
            <a:normAutofit/>
          </a:bodyPr>
          <a:lstStyle>
            <a:lvl1pPr marL="0" indent="0" algn="ctr">
              <a:buNone/>
              <a:defRPr sz="1800">
                <a:solidFill>
                  <a:schemeClr val="tx2"/>
                </a:solidFill>
                <a:latin typeface="+mn-lt"/>
              </a:defRPr>
            </a:lvl1pPr>
          </a:lstStyle>
          <a:p>
            <a:r>
              <a:rPr lang="en-US" dirty="0"/>
              <a:t>Placeholder for instructor certification icon image</a:t>
            </a:r>
          </a:p>
        </p:txBody>
      </p:sp>
      <p:sp>
        <p:nvSpPr>
          <p:cNvPr id="8" name="Connect">
            <a:extLst>
              <a:ext uri="{FF2B5EF4-FFF2-40B4-BE49-F238E27FC236}">
                <a16:creationId xmlns:a16="http://schemas.microsoft.com/office/drawing/2014/main" id="{184A9DBC-1B09-48A1-9B47-4CDF5BCBF7AC}"/>
              </a:ext>
            </a:extLst>
          </p:cNvPr>
          <p:cNvSpPr>
            <a:spLocks noGrp="1"/>
          </p:cNvSpPr>
          <p:nvPr>
            <p:ph type="body" idx="8" hasCustomPrompt="1"/>
          </p:nvPr>
        </p:nvSpPr>
        <p:spPr>
          <a:xfrm>
            <a:off x="6004560" y="4172310"/>
            <a:ext cx="5897880" cy="587703"/>
          </a:xfrm>
          <a:noFill/>
        </p:spPr>
        <p:txBody>
          <a:bodyPr wrap="none" rtlCol="0">
            <a:noAutofit/>
          </a:bodyPr>
          <a:lstStyle>
            <a:lvl1pPr marL="0" indent="0">
              <a:buNone/>
              <a:defRPr lang="en-US" dirty="0" smtClean="0">
                <a:solidFill>
                  <a:srgbClr val="232F3E"/>
                </a:solidFill>
                <a:latin typeface="+mn-lt"/>
                <a:ea typeface="Amazon Ember" panose="020B0603020204020204" pitchFamily="34" charset="0"/>
                <a:cs typeface="Amazon Ember" panose="020B0603020204020204" pitchFamily="34" charset="0"/>
              </a:defRPr>
            </a:lvl1pPr>
          </a:lstStyle>
          <a:p>
            <a:pPr marL="0" lvl="0"/>
            <a:r>
              <a:rPr lang="en-US" dirty="0"/>
              <a:t>Type: Important information</a:t>
            </a:r>
          </a:p>
        </p:txBody>
      </p:sp>
      <p:sp>
        <p:nvSpPr>
          <p:cNvPr id="4" name="Resources">
            <a:extLst>
              <a:ext uri="{FF2B5EF4-FFF2-40B4-BE49-F238E27FC236}">
                <a16:creationId xmlns:a16="http://schemas.microsoft.com/office/drawing/2014/main" id="{B7141889-281C-44C1-8554-B9EEA8D5FF40}"/>
              </a:ext>
            </a:extLst>
          </p:cNvPr>
          <p:cNvSpPr>
            <a:spLocks noGrp="1"/>
          </p:cNvSpPr>
          <p:nvPr>
            <p:ph type="body" idx="4" hasCustomPrompt="1"/>
          </p:nvPr>
        </p:nvSpPr>
        <p:spPr>
          <a:xfrm>
            <a:off x="6004559" y="4884381"/>
            <a:ext cx="5897881" cy="1533258"/>
          </a:xfrm>
        </p:spPr>
        <p:txBody>
          <a:bodyPr anchor="t">
            <a:normAutofit/>
          </a:bodyPr>
          <a:lstStyle>
            <a:lvl1pPr marL="0" indent="0" algn="l">
              <a:spcBef>
                <a:spcPts val="0"/>
              </a:spcBef>
              <a:spcAft>
                <a:spcPts val="0"/>
              </a:spcAft>
              <a:buNone/>
              <a:defRPr sz="1800" baseline="0">
                <a:solidFill>
                  <a:srgbClr val="232F3E"/>
                </a:solidFill>
                <a:latin typeface="+mn-lt"/>
                <a:ea typeface="Amazon Ember" panose="020B0603020204020204" pitchFamily="34" charset="0"/>
                <a:cs typeface="Amazon Ember" panose="020B06030202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Enter the information for </a:t>
            </a:r>
            <a:r>
              <a:rPr lang="en-US" dirty="0" err="1"/>
              <a:t>eVantage</a:t>
            </a:r>
            <a:r>
              <a:rPr lang="en-US" dirty="0"/>
              <a:t>, QwikLabs, or any other resources the student needs to have loaded</a:t>
            </a:r>
          </a:p>
        </p:txBody>
      </p:sp>
    </p:spTree>
    <p:custDataLst>
      <p:tags r:id="rId1"/>
    </p:custDataLst>
    <p:extLst>
      <p:ext uri="{BB962C8B-B14F-4D97-AF65-F5344CB8AC3E}">
        <p14:creationId xmlns:p14="http://schemas.microsoft.com/office/powerpoint/2010/main" val="3291300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F3CAEA78-64D9-4CA8-84AB-317B5F555D3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02D04820-1551-4DB8-9246-39CB85899696}"/>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299526"/>
            <a:ext cx="11466576" cy="731318"/>
          </a:xfrm>
        </p:spPr>
        <p:txBody>
          <a:bodyPr/>
          <a:lstStyle>
            <a:lvl1pPr>
              <a:defRPr>
                <a:solidFill>
                  <a:srgbClr val="232F3E"/>
                </a:solidFill>
                <a:latin typeface="Amazon Ember Display Heavy"/>
              </a:defRPr>
            </a:lvl1pPr>
          </a:lstStyle>
          <a:p>
            <a:r>
              <a:rPr lang="en-US" dirty="0"/>
              <a:t>Title and text column</a:t>
            </a:r>
          </a:p>
        </p:txBody>
      </p:sp>
      <p:sp>
        <p:nvSpPr>
          <p:cNvPr id="2" name="Content">
            <a:extLst>
              <a:ext uri="{FF2B5EF4-FFF2-40B4-BE49-F238E27FC236}">
                <a16:creationId xmlns:a16="http://schemas.microsoft.com/office/drawing/2014/main" id="{C4E502B2-1435-4BCB-BD77-B9E6CB7B3BF5}"/>
              </a:ext>
            </a:extLst>
          </p:cNvPr>
          <p:cNvSpPr>
            <a:spLocks noGrp="1"/>
          </p:cNvSpPr>
          <p:nvPr>
            <p:ph idx="2" hasCustomPrompt="1"/>
          </p:nvPr>
        </p:nvSpPr>
        <p:spPr>
          <a:xfrm>
            <a:off x="365760" y="1097280"/>
            <a:ext cx="11466576" cy="5330952"/>
          </a:xfrm>
        </p:spPr>
        <p:txBody>
          <a:bodyPr>
            <a:noAutofit/>
          </a:bodyPr>
          <a:lstStyle>
            <a:lvl1pPr>
              <a:lnSpc>
                <a:spcPct val="100000"/>
              </a:lnSpc>
              <a:spcBef>
                <a:spcPts val="1000"/>
              </a:spcBef>
              <a:spcAft>
                <a:spcPts val="600"/>
              </a:spcAft>
              <a:defRPr>
                <a:solidFill>
                  <a:srgbClr val="232F3E"/>
                </a:solidFill>
              </a:defRPr>
            </a:lvl1pPr>
            <a:lvl2pPr marL="461963" indent="-228600">
              <a:lnSpc>
                <a:spcPct val="100000"/>
              </a:lnSpc>
              <a:spcBef>
                <a:spcPts val="500"/>
              </a:spcBef>
              <a:spcAft>
                <a:spcPts val="600"/>
              </a:spcAft>
              <a:defRPr>
                <a:solidFill>
                  <a:srgbClr val="232F3E"/>
                </a:solidFill>
              </a:defRPr>
            </a:lvl2pPr>
            <a:lvl3pPr marL="682625" indent="-228600">
              <a:lnSpc>
                <a:spcPct val="100000"/>
              </a:lnSpc>
              <a:spcBef>
                <a:spcPts val="500"/>
              </a:spcBef>
              <a:spcAft>
                <a:spcPts val="600"/>
              </a:spcAft>
              <a:defRPr>
                <a:solidFill>
                  <a:srgbClr val="232F3E"/>
                </a:solidFill>
              </a:defRPr>
            </a:lvl3pPr>
            <a:lvl4pPr marL="914400" indent="-228600">
              <a:lnSpc>
                <a:spcPct val="100000"/>
              </a:lnSpc>
              <a:spcBef>
                <a:spcPts val="500"/>
              </a:spcBef>
              <a:spcAft>
                <a:spcPts val="600"/>
              </a:spcAft>
              <a:defRPr>
                <a:solidFill>
                  <a:srgbClr val="232F3E"/>
                </a:solidFill>
              </a:defRPr>
            </a:lvl4pPr>
            <a:lvl5pPr marL="1146175" indent="-228600">
              <a:lnSpc>
                <a:spcPct val="100000"/>
              </a:lnSpc>
              <a:spcBef>
                <a:spcPts val="500"/>
              </a:spcBef>
              <a:spcAft>
                <a:spcPts val="600"/>
              </a:spcAft>
              <a:defRPr>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650170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Title and Code">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1AA7B286-8B48-4C92-B2A9-AADCF2EEA2A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D7818F9-B3C0-42E7-B6E1-534723096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and code</a:t>
            </a:r>
          </a:p>
        </p:txBody>
      </p:sp>
      <p:sp>
        <p:nvSpPr>
          <p:cNvPr id="2" name="Code">
            <a:extLst>
              <a:ext uri="{FF2B5EF4-FFF2-40B4-BE49-F238E27FC236}">
                <a16:creationId xmlns:a16="http://schemas.microsoft.com/office/drawing/2014/main" id="{D77EFECE-400E-4BAA-A766-7DD8A1117BBC}"/>
              </a:ext>
            </a:extLst>
          </p:cNvPr>
          <p:cNvSpPr>
            <a:spLocks noGrp="1"/>
          </p:cNvSpPr>
          <p:nvPr>
            <p:ph type="body" idx="2" hasCustomPrompt="1"/>
          </p:nvPr>
        </p:nvSpPr>
        <p:spPr>
          <a:xfrm>
            <a:off x="365760" y="1097280"/>
            <a:ext cx="11466576" cy="5330952"/>
          </a:xfrm>
        </p:spPr>
        <p:txBody>
          <a:bodyPr>
            <a:noAutofit/>
          </a:bodyPr>
          <a:lstStyle>
            <a:lvl1pPr marL="0" indent="0">
              <a:spcBef>
                <a:spcPts val="0"/>
              </a:spcBef>
              <a:buNone/>
              <a:defRPr sz="1600">
                <a:solidFill>
                  <a:srgbClr val="232F3E"/>
                </a:solidFill>
                <a:latin typeface="Lucida Console" panose="020B0609040504020204" pitchFamily="49" charset="0"/>
              </a:defRPr>
            </a:lvl1pPr>
          </a:lstStyle>
          <a:p>
            <a:pPr lvl="0"/>
            <a:r>
              <a:rPr lang="en-US" dirty="0"/>
              <a:t>; Syntax Test file for 68k Assembly code</a:t>
            </a:r>
          </a:p>
          <a:p>
            <a:pPr lvl="0"/>
            <a:r>
              <a:rPr lang="en-US" dirty="0"/>
              <a:t>; Some comments about this file</a:t>
            </a:r>
          </a:p>
          <a:p>
            <a:pPr lvl="0"/>
            <a:r>
              <a:rPr lang="en-US" dirty="0"/>
              <a:t>.D0 00000000</a:t>
            </a:r>
          </a:p>
          <a:p>
            <a:pPr lvl="0"/>
            <a:r>
              <a:rPr lang="en-US" dirty="0"/>
              <a:t>MS 2100 00000002</a:t>
            </a:r>
          </a:p>
          <a:p>
            <a:pPr lvl="0"/>
            <a:r>
              <a:rPr lang="en-US" dirty="0"/>
              <a:t>MM 2000;DI</a:t>
            </a:r>
          </a:p>
          <a:p>
            <a:pPr lvl="0"/>
            <a:r>
              <a:rPr lang="en-US" dirty="0"/>
              <a:t>LEA.L $002100,A1</a:t>
            </a:r>
          </a:p>
          <a:p>
            <a:pPr lvl="0"/>
            <a:r>
              <a:rPr lang="en-US" dirty="0"/>
              <a:t>MOVE.L #2,-(A1)</a:t>
            </a:r>
          </a:p>
          <a:p>
            <a:pPr lvl="0"/>
            <a:r>
              <a:rPr lang="en-US" dirty="0"/>
              <a:t>BSR $00002050</a:t>
            </a:r>
          </a:p>
          <a:p>
            <a:pPr lvl="0"/>
            <a:r>
              <a:rPr lang="en-US" dirty="0"/>
              <a:t>MM 2050;DI</a:t>
            </a:r>
          </a:p>
          <a:p>
            <a:pPr lvl="0"/>
            <a:r>
              <a:rPr lang="en-US" dirty="0"/>
              <a:t>MOVE.L (A1)+,D1</a:t>
            </a:r>
          </a:p>
          <a:p>
            <a:pPr lvl="0"/>
            <a:r>
              <a:rPr lang="en-US" dirty="0"/>
              <a:t>MOVE.L (A1),D2</a:t>
            </a:r>
          </a:p>
          <a:p>
            <a:pPr lvl="0"/>
            <a:r>
              <a:rPr lang="en-US" dirty="0"/>
              <a:t>ADD.L D1,D2</a:t>
            </a:r>
          </a:p>
          <a:p>
            <a:pPr lvl="0"/>
            <a:r>
              <a:rPr lang="en-US" dirty="0"/>
              <a:t>MOVE.L D2,D0</a:t>
            </a:r>
          </a:p>
          <a:p>
            <a:pPr lvl="0"/>
            <a:r>
              <a:rPr lang="en-US" dirty="0"/>
              <a:t>RTS</a:t>
            </a:r>
          </a:p>
        </p:txBody>
      </p:sp>
    </p:spTree>
    <p:custDataLst>
      <p:tags r:id="rId1"/>
    </p:custDataLst>
    <p:extLst>
      <p:ext uri="{BB962C8B-B14F-4D97-AF65-F5344CB8AC3E}">
        <p14:creationId xmlns:p14="http://schemas.microsoft.com/office/powerpoint/2010/main" val="1606253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Title, Text Column, and Small Picture">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CDF26F2-E972-40FE-806F-12B056EA9DC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2/3 Column, and picture</a:t>
            </a:r>
          </a:p>
        </p:txBody>
      </p:sp>
      <p:sp>
        <p:nvSpPr>
          <p:cNvPr id="2" name="Conten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097280"/>
            <a:ext cx="7644384" cy="5330952"/>
          </a:xfrm>
        </p:spPr>
        <p:txBody>
          <a:bodyPr>
            <a:noAutofit/>
          </a:bodyPr>
          <a:lstStyle>
            <a:lvl1pPr>
              <a:lnSpc>
                <a:spcPct val="100000"/>
              </a:lnSpc>
              <a:spcBef>
                <a:spcPts val="1000"/>
              </a:spcBef>
              <a:spcAft>
                <a:spcPts val="600"/>
              </a:spcAft>
              <a:defRPr>
                <a:solidFill>
                  <a:srgbClr val="232F3E"/>
                </a:solidFill>
              </a:defRPr>
            </a:lvl1pPr>
            <a:lvl2pPr marL="461963" indent="-228600">
              <a:lnSpc>
                <a:spcPct val="100000"/>
              </a:lnSpc>
              <a:spcBef>
                <a:spcPts val="500"/>
              </a:spcBef>
              <a:spcAft>
                <a:spcPts val="600"/>
              </a:spcAft>
              <a:defRPr>
                <a:solidFill>
                  <a:srgbClr val="232F3E"/>
                </a:solidFill>
              </a:defRPr>
            </a:lvl2pPr>
            <a:lvl3pPr marL="682625" indent="-228600">
              <a:lnSpc>
                <a:spcPct val="100000"/>
              </a:lnSpc>
              <a:spcBef>
                <a:spcPts val="500"/>
              </a:spcBef>
              <a:spcAft>
                <a:spcPts val="600"/>
              </a:spcAft>
              <a:defRPr>
                <a:solidFill>
                  <a:srgbClr val="232F3E"/>
                </a:solidFill>
              </a:defRPr>
            </a:lvl3pPr>
            <a:lvl4pPr marL="914400" indent="-228600">
              <a:lnSpc>
                <a:spcPct val="100000"/>
              </a:lnSpc>
              <a:spcBef>
                <a:spcPts val="500"/>
              </a:spcBef>
              <a:spcAft>
                <a:spcPts val="600"/>
              </a:spcAft>
              <a:defRPr>
                <a:solidFill>
                  <a:srgbClr val="232F3E"/>
                </a:solidFill>
              </a:defRPr>
            </a:lvl4pPr>
            <a:lvl5pPr marL="1146175" indent="-228600">
              <a:lnSpc>
                <a:spcPct val="100000"/>
              </a:lnSpc>
              <a:spcBef>
                <a:spcPts val="500"/>
              </a:spcBef>
              <a:spcAft>
                <a:spcPts val="600"/>
              </a:spcAft>
              <a:defRPr>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2" name="Picture">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8498586" y="2276856"/>
            <a:ext cx="2971800" cy="2971800"/>
          </a:xfrm>
        </p:spPr>
        <p:txBody>
          <a:bodyPr anchor="t">
            <a:noAutofit/>
          </a:bodyPr>
          <a:lstStyle>
            <a:lvl1pPr marL="0" indent="0" algn="ctr">
              <a:buNone/>
              <a:defRPr sz="20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418244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Title, Header, Text, and Small Picture">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FFFF9C37-F39B-42A9-BBBE-57586150257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97" name="Slide Number">
            <a:extLst>
              <a:ext uri="{FF2B5EF4-FFF2-40B4-BE49-F238E27FC236}">
                <a16:creationId xmlns:a16="http://schemas.microsoft.com/office/drawing/2014/main" id="{1D310634-6D6F-45BA-96BC-E6E4225BB2B6}"/>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2712" y="301752"/>
            <a:ext cx="11466576" cy="731318"/>
          </a:xfrm>
        </p:spPr>
        <p:txBody>
          <a:bodyPr/>
          <a:lstStyle>
            <a:lvl1pPr>
              <a:defRPr>
                <a:solidFill>
                  <a:srgbClr val="232F3E"/>
                </a:solidFill>
                <a:latin typeface="Amazon Ember Display Heavy"/>
              </a:defRPr>
            </a:lvl1pPr>
          </a:lstStyle>
          <a:p>
            <a:r>
              <a:rPr lang="en-US" dirty="0"/>
              <a:t>Title, header, text, and picture</a:t>
            </a:r>
          </a:p>
        </p:txBody>
      </p:sp>
      <p:sp>
        <p:nvSpPr>
          <p:cNvPr id="12" name="Content Header">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1146048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563624"/>
            <a:ext cx="7644384"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2" name="Picture">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8498586" y="2276856"/>
            <a:ext cx="2971800" cy="2971800"/>
          </a:xfrm>
        </p:spPr>
        <p:txBody>
          <a:bodyPr anchor="t">
            <a:noAutofit/>
          </a:bodyPr>
          <a:lstStyle>
            <a:lvl1pPr marL="0" indent="0" algn="ctr">
              <a:buNone/>
              <a:defRPr sz="20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1072378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Service Introduction Option 1">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76567437-E18D-4274-8EB3-54B9DE902BBD}"/>
              </a:ext>
              <a:ext uri="{C183D7F6-B498-43B3-948B-1728B52AA6E4}">
                <adec:decorative xmlns:adec="http://schemas.microsoft.com/office/drawing/2017/decorative" val="1"/>
              </a:ext>
            </a:extLst>
          </p:cNvPr>
          <p:cNvGrpSpPr/>
          <p:nvPr/>
        </p:nvGrpSpPr>
        <p:grpSpPr>
          <a:xfrm>
            <a:off x="365759" y="1028377"/>
            <a:ext cx="11484864" cy="5509260"/>
            <a:chOff x="365759" y="1028377"/>
            <a:chExt cx="11484864" cy="5509260"/>
          </a:xfrm>
        </p:grpSpPr>
        <p:pic>
          <p:nvPicPr>
            <p:cNvPr id="9" name="Divider H">
              <a:extLst>
                <a:ext uri="{FF2B5EF4-FFF2-40B4-BE49-F238E27FC236}">
                  <a16:creationId xmlns:a16="http://schemas.microsoft.com/office/drawing/2014/main" id="{50B9701F-77A8-41C6-92EB-864571F194D7}"/>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pic>
          <p:nvPicPr>
            <p:cNvPr id="11" name="Divider V">
              <a:extLst>
                <a:ext uri="{FF2B5EF4-FFF2-40B4-BE49-F238E27FC236}">
                  <a16:creationId xmlns:a16="http://schemas.microsoft.com/office/drawing/2014/main" id="{39B7DF57-C231-4CAA-9959-A12A3D224023}"/>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rot="5400000">
              <a:off x="224043" y="3771577"/>
              <a:ext cx="5486400" cy="45720"/>
            </a:xfrm>
            <a:prstGeom prst="rect">
              <a:avLst/>
            </a:prstGeom>
          </p:spPr>
        </p:pic>
      </p:grpSp>
      <p:sp>
        <p:nvSpPr>
          <p:cNvPr id="97" name="Slide Number">
            <a:extLst>
              <a:ext uri="{FF2B5EF4-FFF2-40B4-BE49-F238E27FC236}">
                <a16:creationId xmlns:a16="http://schemas.microsoft.com/office/drawing/2014/main" id="{845B9C66-42EC-414D-A8B0-97B2C6F57217}"/>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Service introduction slide – Option 1</a:t>
            </a:r>
          </a:p>
        </p:txBody>
      </p:sp>
      <p:sp>
        <p:nvSpPr>
          <p:cNvPr id="3" name="Service Image">
            <a:extLst>
              <a:ext uri="{FF2B5EF4-FFF2-40B4-BE49-F238E27FC236}">
                <a16:creationId xmlns:a16="http://schemas.microsoft.com/office/drawing/2014/main" id="{E25EBCDC-6C07-4B35-82D5-0AC6628754E6}"/>
              </a:ext>
            </a:extLst>
          </p:cNvPr>
          <p:cNvSpPr>
            <a:spLocks noGrp="1"/>
          </p:cNvSpPr>
          <p:nvPr>
            <p:ph type="pic" idx="3" hasCustomPrompt="1"/>
          </p:nvPr>
        </p:nvSpPr>
        <p:spPr>
          <a:xfrm>
            <a:off x="531884" y="2182807"/>
            <a:ext cx="2286000" cy="2286000"/>
          </a:xfrm>
        </p:spPr>
        <p:txBody>
          <a:bodyPr anchor="t">
            <a:noAutofit/>
          </a:bodyPr>
          <a:lstStyle>
            <a:lvl1pPr marL="0" indent="0" algn="ctr">
              <a:buNone/>
              <a:defRPr sz="2000">
                <a:solidFill>
                  <a:srgbClr val="232F3E"/>
                </a:solidFill>
              </a:defRPr>
            </a:lvl1pPr>
          </a:lstStyle>
          <a:p>
            <a:r>
              <a:rPr lang="en-US" dirty="0"/>
              <a:t>Click the icon to add a service icon</a:t>
            </a:r>
          </a:p>
        </p:txBody>
      </p:sp>
      <p:sp>
        <p:nvSpPr>
          <p:cNvPr id="4" name="Service name">
            <a:extLst>
              <a:ext uri="{FF2B5EF4-FFF2-40B4-BE49-F238E27FC236}">
                <a16:creationId xmlns:a16="http://schemas.microsoft.com/office/drawing/2014/main" id="{5EE453FC-29B3-4823-BA8D-E5D7343F2858}"/>
              </a:ext>
            </a:extLst>
          </p:cNvPr>
          <p:cNvSpPr>
            <a:spLocks noGrp="1"/>
          </p:cNvSpPr>
          <p:nvPr>
            <p:ph type="body" idx="4" hasCustomPrompt="1"/>
          </p:nvPr>
        </p:nvSpPr>
        <p:spPr>
          <a:xfrm>
            <a:off x="531884" y="4508261"/>
            <a:ext cx="2286001" cy="914400"/>
          </a:xfrm>
        </p:spPr>
        <p:txBody>
          <a:bodyPr>
            <a:noAutofit/>
          </a:bodyPr>
          <a:lstStyle>
            <a:lvl1pPr algn="ctr">
              <a:buNone/>
              <a:defRPr sz="2000">
                <a:latin typeface="Amazon Ember Display"/>
              </a:defRPr>
            </a:lvl1pPr>
          </a:lstStyle>
          <a:p>
            <a:pPr lvl="0"/>
            <a:r>
              <a:rPr lang="en-US" dirty="0"/>
              <a:t>Enter service name</a:t>
            </a:r>
          </a:p>
        </p:txBody>
      </p:sp>
      <p:sp>
        <p:nvSpPr>
          <p:cNvPr id="2" name="Content">
            <a:extLst>
              <a:ext uri="{FF2B5EF4-FFF2-40B4-BE49-F238E27FC236}">
                <a16:creationId xmlns:a16="http://schemas.microsoft.com/office/drawing/2014/main" id="{951E617C-D9F7-4098-883E-6A048DBCF862}"/>
              </a:ext>
            </a:extLst>
          </p:cNvPr>
          <p:cNvSpPr>
            <a:spLocks noGrp="1"/>
          </p:cNvSpPr>
          <p:nvPr>
            <p:ph idx="2" hasCustomPrompt="1"/>
          </p:nvPr>
        </p:nvSpPr>
        <p:spPr>
          <a:xfrm>
            <a:off x="3118104" y="1097280"/>
            <a:ext cx="8714232" cy="5330952"/>
          </a:xfrm>
        </p:spPr>
        <p:txBody>
          <a:bodyPr anchor="ctr">
            <a:noAutofit/>
          </a:bodyPr>
          <a:lstStyle>
            <a:lvl1pPr>
              <a:lnSpc>
                <a:spcPct val="100000"/>
              </a:lnSpc>
              <a:spcAft>
                <a:spcPts val="600"/>
              </a:spcAft>
              <a:defRPr sz="3200">
                <a:solidFill>
                  <a:srgbClr val="232F3E"/>
                </a:solidFill>
              </a:defRPr>
            </a:lvl1pPr>
            <a:lvl2pPr marL="461963" indent="-228600">
              <a:lnSpc>
                <a:spcPct val="100000"/>
              </a:lnSpc>
              <a:spcAft>
                <a:spcPts val="600"/>
              </a:spcAft>
              <a:defRPr sz="2800">
                <a:solidFill>
                  <a:srgbClr val="232F3E"/>
                </a:solidFill>
              </a:defRPr>
            </a:lvl2pPr>
            <a:lvl3pPr marL="684213" indent="-228600">
              <a:lnSpc>
                <a:spcPct val="100000"/>
              </a:lnSpc>
              <a:spcAft>
                <a:spcPts val="600"/>
              </a:spcAft>
              <a:defRPr sz="2400">
                <a:solidFill>
                  <a:srgbClr val="232F3E"/>
                </a:solidFill>
              </a:defRPr>
            </a:lvl3pPr>
            <a:lvl4pPr marL="914400" indent="-228600">
              <a:lnSpc>
                <a:spcPct val="100000"/>
              </a:lnSpc>
              <a:spcAft>
                <a:spcPts val="600"/>
              </a:spcAft>
              <a:defRPr sz="2000">
                <a:solidFill>
                  <a:srgbClr val="232F3E"/>
                </a:solidFill>
              </a:defRPr>
            </a:lvl4pPr>
            <a:lvl5pPr marL="1144588" indent="-228600">
              <a:lnSpc>
                <a:spcPct val="100000"/>
              </a:lnSpc>
              <a:spcAft>
                <a:spcPts val="600"/>
              </a:spcAft>
              <a:defRPr sz="20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1232278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ervice Introduction Option 2">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47407828-5EAD-4B51-9E63-A3BCA2C02C10}"/>
              </a:ext>
              <a:ext uri="{C183D7F6-B498-43B3-948B-1728B52AA6E4}">
                <adec:decorative xmlns:adec="http://schemas.microsoft.com/office/drawing/2017/decorative" val="1"/>
              </a:ext>
            </a:extLst>
          </p:cNvPr>
          <p:cNvGrpSpPr/>
          <p:nvPr/>
        </p:nvGrpSpPr>
        <p:grpSpPr>
          <a:xfrm>
            <a:off x="365759" y="1028377"/>
            <a:ext cx="11484864" cy="5509260"/>
            <a:chOff x="365759" y="1028377"/>
            <a:chExt cx="11484864" cy="5509260"/>
          </a:xfrm>
        </p:grpSpPr>
        <p:pic>
          <p:nvPicPr>
            <p:cNvPr id="96" name="Divider H">
              <a:extLst>
                <a:ext uri="{FF2B5EF4-FFF2-40B4-BE49-F238E27FC236}">
                  <a16:creationId xmlns:a16="http://schemas.microsoft.com/office/drawing/2014/main" id="{86EB8EF7-E12A-4724-8CD0-BCD419CC1D7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pic>
          <p:nvPicPr>
            <p:cNvPr id="95" name="Divider V">
              <a:extLst>
                <a:ext uri="{FF2B5EF4-FFF2-40B4-BE49-F238E27FC236}">
                  <a16:creationId xmlns:a16="http://schemas.microsoft.com/office/drawing/2014/main" id="{A98871DD-BA51-4D2E-B73C-B53E0040D847}"/>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rot="5400000">
              <a:off x="224043" y="3771577"/>
              <a:ext cx="5486400" cy="45720"/>
            </a:xfrm>
            <a:prstGeom prst="rect">
              <a:avLst/>
            </a:prstGeom>
          </p:spPr>
        </p:pic>
      </p:grpSp>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930176A1-BCF0-4712-97A6-6B495F55390B}" type="slidenum">
              <a:rPr lang="en-US" smtClean="0"/>
              <a:pPr/>
              <a:t>‹#›</a:t>
            </a:fld>
            <a:endParaRPr lang="en-US" dirty="0"/>
          </a:p>
        </p:txBody>
      </p:sp>
      <p:sp>
        <p:nvSpPr>
          <p:cNvPr id="11"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latin typeface="Amazon Ember Display Heavy" panose="04020705040A02060702" pitchFamily="82" charset="0"/>
              </a:rPr>
              <a:t>Service introduction slide – Option 2</a:t>
            </a:r>
          </a:p>
        </p:txBody>
      </p:sp>
      <p:sp>
        <p:nvSpPr>
          <p:cNvPr id="3" name="Service image">
            <a:extLst>
              <a:ext uri="{FF2B5EF4-FFF2-40B4-BE49-F238E27FC236}">
                <a16:creationId xmlns:a16="http://schemas.microsoft.com/office/drawing/2014/main" id="{A8750EE2-55D6-4668-9C14-21FA8D6643EA}"/>
              </a:ext>
              <a:ext uri="{C183D7F6-B498-43B3-948B-1728B52AA6E4}">
                <adec:decorative xmlns:adec="http://schemas.microsoft.com/office/drawing/2017/decorative" val="1"/>
              </a:ext>
            </a:extLst>
          </p:cNvPr>
          <p:cNvSpPr>
            <a:spLocks noGrp="1"/>
          </p:cNvSpPr>
          <p:nvPr>
            <p:ph type="pic" idx="3" hasCustomPrompt="1"/>
          </p:nvPr>
        </p:nvSpPr>
        <p:spPr>
          <a:xfrm>
            <a:off x="531884" y="2182807"/>
            <a:ext cx="2286000" cy="2286000"/>
          </a:xfrm>
        </p:spPr>
        <p:txBody>
          <a:bodyPr anchor="t">
            <a:noAutofit/>
          </a:bodyPr>
          <a:lstStyle>
            <a:lvl1pPr marL="0" indent="0" algn="ctr">
              <a:buNone/>
              <a:defRPr sz="2000">
                <a:solidFill>
                  <a:srgbClr val="232F3E"/>
                </a:solidFill>
              </a:defRPr>
            </a:lvl1pPr>
          </a:lstStyle>
          <a:p>
            <a:r>
              <a:rPr lang="en-US" dirty="0"/>
              <a:t>Click the icon to add a service icon</a:t>
            </a:r>
          </a:p>
        </p:txBody>
      </p:sp>
      <p:sp>
        <p:nvSpPr>
          <p:cNvPr id="4" name="Service name">
            <a:extLst>
              <a:ext uri="{FF2B5EF4-FFF2-40B4-BE49-F238E27FC236}">
                <a16:creationId xmlns:a16="http://schemas.microsoft.com/office/drawing/2014/main" id="{ED5D782A-3E94-4C16-BD1E-13F939926C06}"/>
              </a:ext>
            </a:extLst>
          </p:cNvPr>
          <p:cNvSpPr>
            <a:spLocks noGrp="1"/>
          </p:cNvSpPr>
          <p:nvPr>
            <p:ph type="body" idx="4" hasCustomPrompt="1"/>
          </p:nvPr>
        </p:nvSpPr>
        <p:spPr>
          <a:xfrm>
            <a:off x="531884" y="4508261"/>
            <a:ext cx="2286001" cy="914400"/>
          </a:xfrm>
        </p:spPr>
        <p:txBody>
          <a:bodyPr>
            <a:noAutofit/>
          </a:bodyPr>
          <a:lstStyle>
            <a:lvl1pPr marL="0" indent="0" algn="ctr">
              <a:buNone/>
              <a:defRPr sz="2000">
                <a:latin typeface="Amazon Ember Display"/>
              </a:defRPr>
            </a:lvl1pPr>
          </a:lstStyle>
          <a:p>
            <a:pPr lvl="0"/>
            <a:r>
              <a:rPr lang="en-US" dirty="0"/>
              <a:t>Enter service name</a:t>
            </a:r>
          </a:p>
        </p:txBody>
      </p:sp>
      <p:sp>
        <p:nvSpPr>
          <p:cNvPr id="2" name="Service description">
            <a:extLst>
              <a:ext uri="{FF2B5EF4-FFF2-40B4-BE49-F238E27FC236}">
                <a16:creationId xmlns:a16="http://schemas.microsoft.com/office/drawing/2014/main" id="{125C2183-0325-4A52-BF1F-38F8AAFA8B4A}"/>
              </a:ext>
            </a:extLst>
          </p:cNvPr>
          <p:cNvSpPr>
            <a:spLocks noGrp="1"/>
          </p:cNvSpPr>
          <p:nvPr>
            <p:ph type="body" idx="2" hasCustomPrompt="1"/>
          </p:nvPr>
        </p:nvSpPr>
        <p:spPr>
          <a:xfrm>
            <a:off x="3118104" y="1097280"/>
            <a:ext cx="8714232" cy="1655064"/>
          </a:xfrm>
        </p:spPr>
        <p:txBody>
          <a:bodyPr tIns="0" bIns="0">
            <a:noAutofit/>
          </a:bodyPr>
          <a:lstStyle>
            <a:lvl1pPr marL="0" indent="0">
              <a:lnSpc>
                <a:spcPct val="100000"/>
              </a:lnSpc>
              <a:spcBef>
                <a:spcPts val="0"/>
              </a:spcBef>
              <a:spcAft>
                <a:spcPts val="300"/>
              </a:spcAft>
              <a:buNone/>
              <a:defRPr sz="2400">
                <a:latin typeface="Amazon Ember Display"/>
              </a:defRPr>
            </a:lvl1pPr>
            <a:lvl2pPr marL="457200" indent="0">
              <a:buNone/>
              <a:defRPr/>
            </a:lvl2pPr>
          </a:lstStyle>
          <a:p>
            <a:pPr lvl="0"/>
            <a:r>
              <a:rPr lang="en-US" dirty="0"/>
              <a:t>Enter service description from our website.</a:t>
            </a:r>
          </a:p>
        </p:txBody>
      </p:sp>
      <p:sp>
        <p:nvSpPr>
          <p:cNvPr id="8" name="Service Benefit 1">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8" hasCustomPrompt="1"/>
          </p:nvPr>
        </p:nvSpPr>
        <p:spPr>
          <a:xfrm>
            <a:off x="3483864" y="2798064"/>
            <a:ext cx="2011680" cy="2011680"/>
          </a:xfrm>
        </p:spPr>
        <p:txBody>
          <a:bodyPr anchor="t">
            <a:noAutofit/>
          </a:bodyPr>
          <a:lstStyle>
            <a:lvl1pPr marL="0" indent="0" algn="ctr">
              <a:buNone/>
              <a:defRPr sz="1800">
                <a:solidFill>
                  <a:srgbClr val="232F3E"/>
                </a:solidFill>
              </a:defRPr>
            </a:lvl1pPr>
          </a:lstStyle>
          <a:p>
            <a:r>
              <a:rPr lang="en-US" dirty="0"/>
              <a:t>Click icon to add a service benefit image</a:t>
            </a:r>
          </a:p>
        </p:txBody>
      </p:sp>
      <p:sp>
        <p:nvSpPr>
          <p:cNvPr id="5" name="Benefit 1 Description">
            <a:extLst>
              <a:ext uri="{FF2B5EF4-FFF2-40B4-BE49-F238E27FC236}">
                <a16:creationId xmlns:a16="http://schemas.microsoft.com/office/drawing/2014/main" id="{CEBB69C5-28A4-4F99-A9FE-572F9D53CF4E}"/>
              </a:ext>
            </a:extLst>
          </p:cNvPr>
          <p:cNvSpPr>
            <a:spLocks noGrp="1"/>
          </p:cNvSpPr>
          <p:nvPr>
            <p:ph type="body" idx="5" hasCustomPrompt="1"/>
          </p:nvPr>
        </p:nvSpPr>
        <p:spPr>
          <a:xfrm>
            <a:off x="3118104" y="4846320"/>
            <a:ext cx="2743200" cy="1600200"/>
          </a:xfrm>
          <a:noFill/>
          <a:ln>
            <a:noFill/>
          </a:ln>
        </p:spPr>
        <p:txBody>
          <a:bodyPr lIns="91440" anchor="t">
            <a:noAutofit/>
          </a:bodyPr>
          <a:lstStyle>
            <a:lvl1pPr marL="60325" indent="0" algn="ctr">
              <a:spcBef>
                <a:spcPts val="0"/>
              </a:spcBef>
              <a:spcAft>
                <a:spcPts val="0"/>
              </a:spcAft>
              <a:buNone/>
              <a:defRPr sz="2000" b="0">
                <a:solidFill>
                  <a:schemeClr val="tx2"/>
                </a:solidFill>
                <a:latin typeface="Amazon Ember Display"/>
              </a:defRPr>
            </a:lvl1pPr>
          </a:lstStyle>
          <a:p>
            <a:pPr lvl="0"/>
            <a:r>
              <a:rPr lang="en-US" dirty="0"/>
              <a:t>Enter benefit description</a:t>
            </a:r>
          </a:p>
        </p:txBody>
      </p:sp>
      <p:sp>
        <p:nvSpPr>
          <p:cNvPr id="9" name="Service Benefit 2">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9" hasCustomPrompt="1"/>
          </p:nvPr>
        </p:nvSpPr>
        <p:spPr>
          <a:xfrm>
            <a:off x="6473952" y="2798064"/>
            <a:ext cx="2011680" cy="2011680"/>
          </a:xfrm>
        </p:spPr>
        <p:txBody>
          <a:bodyPr anchor="t">
            <a:noAutofit/>
          </a:bodyPr>
          <a:lstStyle>
            <a:lvl1pPr marL="0" indent="0" algn="ctr">
              <a:buNone/>
              <a:defRPr sz="1800">
                <a:solidFill>
                  <a:srgbClr val="232F3E"/>
                </a:solidFill>
              </a:defRPr>
            </a:lvl1pPr>
          </a:lstStyle>
          <a:p>
            <a:r>
              <a:rPr lang="en-US" dirty="0"/>
              <a:t>Click icon to add a service benefit image</a:t>
            </a:r>
          </a:p>
        </p:txBody>
      </p:sp>
      <p:sp>
        <p:nvSpPr>
          <p:cNvPr id="6" name="Benefit 2 Description">
            <a:extLst>
              <a:ext uri="{FF2B5EF4-FFF2-40B4-BE49-F238E27FC236}">
                <a16:creationId xmlns:a16="http://schemas.microsoft.com/office/drawing/2014/main" id="{04C41CFA-9BF9-474A-89A9-E22790A538E2}"/>
              </a:ext>
            </a:extLst>
          </p:cNvPr>
          <p:cNvSpPr>
            <a:spLocks noGrp="1"/>
          </p:cNvSpPr>
          <p:nvPr>
            <p:ph type="body" idx="6" hasCustomPrompt="1"/>
          </p:nvPr>
        </p:nvSpPr>
        <p:spPr>
          <a:xfrm>
            <a:off x="6108192" y="4846320"/>
            <a:ext cx="2743200" cy="1600200"/>
          </a:xfrm>
          <a:noFill/>
          <a:ln>
            <a:noFill/>
          </a:ln>
        </p:spPr>
        <p:txBody>
          <a:bodyPr lIns="91440" anchor="t">
            <a:noAutofit/>
          </a:bodyPr>
          <a:lstStyle>
            <a:lvl1pPr marL="60325" indent="0" algn="ctr">
              <a:spcBef>
                <a:spcPts val="0"/>
              </a:spcBef>
              <a:spcAft>
                <a:spcPts val="0"/>
              </a:spcAft>
              <a:buNone/>
              <a:defRPr sz="2000" b="0">
                <a:solidFill>
                  <a:schemeClr val="tx2"/>
                </a:solidFill>
                <a:latin typeface="Amazon Ember Display"/>
              </a:defRPr>
            </a:lvl1pPr>
          </a:lstStyle>
          <a:p>
            <a:pPr lvl="0"/>
            <a:r>
              <a:rPr lang="en-US" dirty="0"/>
              <a:t>Enter benefit description</a:t>
            </a:r>
          </a:p>
        </p:txBody>
      </p:sp>
      <p:sp>
        <p:nvSpPr>
          <p:cNvPr id="10" name="Service Benefit 3">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10" hasCustomPrompt="1"/>
          </p:nvPr>
        </p:nvSpPr>
        <p:spPr>
          <a:xfrm>
            <a:off x="9454896" y="2798064"/>
            <a:ext cx="2011680" cy="2011680"/>
          </a:xfrm>
        </p:spPr>
        <p:txBody>
          <a:bodyPr anchor="t">
            <a:noAutofit/>
          </a:bodyPr>
          <a:lstStyle>
            <a:lvl1pPr marL="0" indent="0" algn="ctr">
              <a:buNone/>
              <a:defRPr sz="1800">
                <a:solidFill>
                  <a:srgbClr val="232F3E"/>
                </a:solidFill>
              </a:defRPr>
            </a:lvl1pPr>
          </a:lstStyle>
          <a:p>
            <a:r>
              <a:rPr lang="en-US" dirty="0"/>
              <a:t>Click icon to add a service benefit image</a:t>
            </a:r>
          </a:p>
        </p:txBody>
      </p:sp>
      <p:sp>
        <p:nvSpPr>
          <p:cNvPr id="7" name="Benefit 3 Description">
            <a:extLst>
              <a:ext uri="{FF2B5EF4-FFF2-40B4-BE49-F238E27FC236}">
                <a16:creationId xmlns:a16="http://schemas.microsoft.com/office/drawing/2014/main" id="{CF01F87A-DBEF-4657-8500-6A751FF3BC24}"/>
              </a:ext>
            </a:extLst>
          </p:cNvPr>
          <p:cNvSpPr>
            <a:spLocks noGrp="1"/>
          </p:cNvSpPr>
          <p:nvPr>
            <p:ph type="body" idx="7" hasCustomPrompt="1"/>
          </p:nvPr>
        </p:nvSpPr>
        <p:spPr>
          <a:xfrm>
            <a:off x="9089136" y="4846320"/>
            <a:ext cx="2743200" cy="1600200"/>
          </a:xfrm>
          <a:noFill/>
          <a:ln>
            <a:noFill/>
          </a:ln>
        </p:spPr>
        <p:txBody>
          <a:bodyPr lIns="91440" anchor="t">
            <a:noAutofit/>
          </a:bodyPr>
          <a:lstStyle>
            <a:lvl1pPr marL="60325" indent="0" algn="ctr">
              <a:spcBef>
                <a:spcPts val="0"/>
              </a:spcBef>
              <a:spcAft>
                <a:spcPts val="0"/>
              </a:spcAft>
              <a:buNone/>
              <a:defRPr sz="2000" b="0">
                <a:solidFill>
                  <a:schemeClr val="tx2"/>
                </a:solidFill>
                <a:latin typeface="Amazon Ember Display"/>
              </a:defRPr>
            </a:lvl1pPr>
          </a:lstStyle>
          <a:p>
            <a:pPr lvl="0"/>
            <a:r>
              <a:rPr lang="en-US" dirty="0"/>
              <a:t>Enter benefit description</a:t>
            </a:r>
          </a:p>
        </p:txBody>
      </p:sp>
    </p:spTree>
    <p:custDataLst>
      <p:tags r:id="rId1"/>
    </p:custDataLst>
    <p:extLst>
      <p:ext uri="{BB962C8B-B14F-4D97-AF65-F5344CB8AC3E}">
        <p14:creationId xmlns:p14="http://schemas.microsoft.com/office/powerpoint/2010/main" val="3548114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le and 2 Conten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DE84D45-638C-4BCD-B539-05F38F37CF3D}"/>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79271B92-68F7-439C-8199-7E16014A674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2 content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idx="2" hasCustomPrompt="1"/>
          </p:nvPr>
        </p:nvSpPr>
        <p:spPr>
          <a:xfrm>
            <a:off x="365760" y="1097280"/>
            <a:ext cx="566928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Right">
            <a:extLst>
              <a:ext uri="{FF2B5EF4-FFF2-40B4-BE49-F238E27FC236}">
                <a16:creationId xmlns:a16="http://schemas.microsoft.com/office/drawing/2014/main" id="{951E617C-D9F7-4098-883E-6A048DBCF862}"/>
              </a:ext>
            </a:extLst>
          </p:cNvPr>
          <p:cNvSpPr>
            <a:spLocks noGrp="1"/>
          </p:cNvSpPr>
          <p:nvPr>
            <p:ph idx="3" hasCustomPrompt="1"/>
          </p:nvPr>
        </p:nvSpPr>
        <p:spPr>
          <a:xfrm>
            <a:off x="6163056" y="1097280"/>
            <a:ext cx="566928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45205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Title, Narrow, and Wide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436CF646-2D71-47F1-8550-51446EDEB819}"/>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79271B92-68F7-439C-8199-7E16014A674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narrow left, and wide right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idx="2" hasCustomPrompt="1"/>
          </p:nvPr>
        </p:nvSpPr>
        <p:spPr>
          <a:xfrm>
            <a:off x="365760" y="1097280"/>
            <a:ext cx="365760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Right">
            <a:extLst>
              <a:ext uri="{FF2B5EF4-FFF2-40B4-BE49-F238E27FC236}">
                <a16:creationId xmlns:a16="http://schemas.microsoft.com/office/drawing/2014/main" id="{951E617C-D9F7-4098-883E-6A048DBCF862}"/>
              </a:ext>
            </a:extLst>
          </p:cNvPr>
          <p:cNvSpPr>
            <a:spLocks noGrp="1"/>
          </p:cNvSpPr>
          <p:nvPr>
            <p:ph idx="3" hasCustomPrompt="1"/>
          </p:nvPr>
        </p:nvSpPr>
        <p:spPr>
          <a:xfrm>
            <a:off x="4187952" y="1097280"/>
            <a:ext cx="7644384"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 or Click to add image</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497191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2 Code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25E540B6-8F1E-4977-BD60-59FB7D23F464}"/>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D1314593-B97F-4159-BF1C-7D08727B798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2 code columns</a:t>
            </a:r>
          </a:p>
        </p:txBody>
      </p:sp>
      <p:sp>
        <p:nvSpPr>
          <p:cNvPr id="2" name="Code Left">
            <a:extLst>
              <a:ext uri="{FF2B5EF4-FFF2-40B4-BE49-F238E27FC236}">
                <a16:creationId xmlns:a16="http://schemas.microsoft.com/office/drawing/2014/main" id="{D77EFECE-400E-4BAA-A766-7DD8A1117BBC}"/>
              </a:ext>
            </a:extLst>
          </p:cNvPr>
          <p:cNvSpPr>
            <a:spLocks noGrp="1"/>
          </p:cNvSpPr>
          <p:nvPr>
            <p:ph type="body" idx="2" hasCustomPrompt="1"/>
          </p:nvPr>
        </p:nvSpPr>
        <p:spPr>
          <a:xfrm>
            <a:off x="365760" y="1097280"/>
            <a:ext cx="5669280" cy="5330952"/>
          </a:xfrm>
        </p:spPr>
        <p:txBody>
          <a:bodyPr>
            <a:noAutofit/>
          </a:bodyPr>
          <a:lstStyle>
            <a:lvl1pPr marL="0" indent="0">
              <a:spcBef>
                <a:spcPts val="0"/>
              </a:spcBef>
              <a:buNone/>
              <a:defRPr sz="1600">
                <a:solidFill>
                  <a:srgbClr val="232F3E"/>
                </a:solidFill>
                <a:latin typeface="Lucida Console" panose="020B0609040504020204" pitchFamily="49" charset="0"/>
              </a:defRPr>
            </a:lvl1pPr>
          </a:lstStyle>
          <a:p>
            <a:pPr lvl="0"/>
            <a:r>
              <a:rPr lang="en-US" dirty="0"/>
              <a:t>; Syntax Test file for 68k Assembly code</a:t>
            </a:r>
          </a:p>
          <a:p>
            <a:pPr lvl="0"/>
            <a:r>
              <a:rPr lang="en-US" dirty="0"/>
              <a:t>; Some comments about this file</a:t>
            </a:r>
          </a:p>
          <a:p>
            <a:pPr lvl="0"/>
            <a:r>
              <a:rPr lang="en-US" dirty="0"/>
              <a:t>.D0 00000000</a:t>
            </a:r>
          </a:p>
          <a:p>
            <a:pPr lvl="0"/>
            <a:r>
              <a:rPr lang="en-US" dirty="0"/>
              <a:t>MS 2100 00000002</a:t>
            </a:r>
          </a:p>
          <a:p>
            <a:pPr lvl="0"/>
            <a:r>
              <a:rPr lang="en-US" dirty="0"/>
              <a:t>MM 2000;DI</a:t>
            </a:r>
          </a:p>
          <a:p>
            <a:pPr lvl="0"/>
            <a:r>
              <a:rPr lang="en-US" dirty="0"/>
              <a:t>LEA.L $002100,A1</a:t>
            </a:r>
          </a:p>
          <a:p>
            <a:pPr lvl="0"/>
            <a:r>
              <a:rPr lang="en-US" dirty="0"/>
              <a:t>MOVE.L #2,-(A1)</a:t>
            </a:r>
          </a:p>
          <a:p>
            <a:pPr lvl="0"/>
            <a:r>
              <a:rPr lang="en-US" dirty="0"/>
              <a:t>BSR $00002050</a:t>
            </a:r>
          </a:p>
          <a:p>
            <a:pPr lvl="0"/>
            <a:r>
              <a:rPr lang="en-US" dirty="0"/>
              <a:t>MM 2050;DI</a:t>
            </a:r>
          </a:p>
          <a:p>
            <a:pPr lvl="0"/>
            <a:r>
              <a:rPr lang="en-US" dirty="0"/>
              <a:t>MOVE.L (A1)+,D1</a:t>
            </a:r>
          </a:p>
          <a:p>
            <a:pPr lvl="0"/>
            <a:r>
              <a:rPr lang="en-US" dirty="0"/>
              <a:t>MOVE.L (A1),D2</a:t>
            </a:r>
          </a:p>
          <a:p>
            <a:pPr lvl="0"/>
            <a:r>
              <a:rPr lang="en-US" dirty="0"/>
              <a:t>ADD.L D1,D2</a:t>
            </a:r>
          </a:p>
          <a:p>
            <a:pPr lvl="0"/>
            <a:r>
              <a:rPr lang="en-US" dirty="0"/>
              <a:t>MOVE.L D2,D0</a:t>
            </a:r>
          </a:p>
          <a:p>
            <a:pPr lvl="0"/>
            <a:r>
              <a:rPr lang="en-US" dirty="0"/>
              <a:t>RTS</a:t>
            </a:r>
          </a:p>
        </p:txBody>
      </p:sp>
      <p:sp>
        <p:nvSpPr>
          <p:cNvPr id="3" name="Code Right">
            <a:extLst>
              <a:ext uri="{FF2B5EF4-FFF2-40B4-BE49-F238E27FC236}">
                <a16:creationId xmlns:a16="http://schemas.microsoft.com/office/drawing/2014/main" id="{E8572E41-DF36-40C1-9453-10D94D9775B7}"/>
              </a:ext>
            </a:extLst>
          </p:cNvPr>
          <p:cNvSpPr>
            <a:spLocks noGrp="1"/>
          </p:cNvSpPr>
          <p:nvPr>
            <p:ph type="body" idx="3" hasCustomPrompt="1"/>
          </p:nvPr>
        </p:nvSpPr>
        <p:spPr>
          <a:xfrm>
            <a:off x="6163056" y="1097280"/>
            <a:ext cx="5669280" cy="5330952"/>
          </a:xfrm>
        </p:spPr>
        <p:txBody>
          <a:bodyPr>
            <a:noAutofit/>
          </a:bodyPr>
          <a:lstStyle>
            <a:lvl1pPr marL="0" indent="0">
              <a:spcBef>
                <a:spcPts val="0"/>
              </a:spcBef>
              <a:buNone/>
              <a:defRPr sz="1600">
                <a:solidFill>
                  <a:srgbClr val="232F3E"/>
                </a:solidFill>
                <a:latin typeface="Lucida Console" panose="020B0609040504020204" pitchFamily="49" charset="0"/>
              </a:defRPr>
            </a:lvl1pPr>
          </a:lstStyle>
          <a:p>
            <a:pPr lvl="0"/>
            <a:r>
              <a:rPr lang="en-US" dirty="0"/>
              <a:t>; Syntax Test file for 68k Assembly code</a:t>
            </a:r>
          </a:p>
          <a:p>
            <a:pPr lvl="0"/>
            <a:r>
              <a:rPr lang="en-US" dirty="0"/>
              <a:t>; Some comments about this file</a:t>
            </a:r>
          </a:p>
          <a:p>
            <a:pPr lvl="0"/>
            <a:r>
              <a:rPr lang="en-US" dirty="0"/>
              <a:t>.D0 00000000</a:t>
            </a:r>
          </a:p>
          <a:p>
            <a:pPr lvl="0"/>
            <a:r>
              <a:rPr lang="en-US" dirty="0"/>
              <a:t>MS 2100 00000002</a:t>
            </a:r>
          </a:p>
          <a:p>
            <a:pPr lvl="0"/>
            <a:r>
              <a:rPr lang="en-US" dirty="0"/>
              <a:t>MM 2000;DI</a:t>
            </a:r>
          </a:p>
          <a:p>
            <a:pPr lvl="0"/>
            <a:r>
              <a:rPr lang="en-US" dirty="0"/>
              <a:t>LEA.L $002100,A1</a:t>
            </a:r>
          </a:p>
          <a:p>
            <a:pPr lvl="0"/>
            <a:r>
              <a:rPr lang="en-US" dirty="0"/>
              <a:t>MOVE.L #2,-(A1)</a:t>
            </a:r>
          </a:p>
          <a:p>
            <a:pPr lvl="0"/>
            <a:r>
              <a:rPr lang="en-US" dirty="0"/>
              <a:t>BSR $00002050</a:t>
            </a:r>
          </a:p>
          <a:p>
            <a:pPr lvl="0"/>
            <a:r>
              <a:rPr lang="en-US" dirty="0"/>
              <a:t>MM 2050;DI</a:t>
            </a:r>
          </a:p>
          <a:p>
            <a:pPr lvl="0"/>
            <a:r>
              <a:rPr lang="en-US" dirty="0"/>
              <a:t>MOVE.L (A1)+,D1</a:t>
            </a:r>
          </a:p>
          <a:p>
            <a:pPr lvl="0"/>
            <a:r>
              <a:rPr lang="en-US" dirty="0"/>
              <a:t>MOVE.L (A1),D2</a:t>
            </a:r>
          </a:p>
          <a:p>
            <a:pPr lvl="0"/>
            <a:r>
              <a:rPr lang="en-US" dirty="0"/>
              <a:t>ADD.L D1,D2</a:t>
            </a:r>
          </a:p>
          <a:p>
            <a:pPr lvl="0"/>
            <a:r>
              <a:rPr lang="en-US" dirty="0"/>
              <a:t>MOVE.L D2,D0</a:t>
            </a:r>
          </a:p>
          <a:p>
            <a:pPr lvl="0"/>
            <a:r>
              <a:rPr lang="en-US" dirty="0"/>
              <a:t>RTS</a:t>
            </a:r>
          </a:p>
        </p:txBody>
      </p:sp>
    </p:spTree>
    <p:custDataLst>
      <p:tags r:id="rId1"/>
    </p:custDataLst>
    <p:extLst>
      <p:ext uri="{BB962C8B-B14F-4D97-AF65-F5344CB8AC3E}">
        <p14:creationId xmlns:p14="http://schemas.microsoft.com/office/powerpoint/2010/main" val="4209008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reserve="1">
  <p:cSld name="Title, Header, and 2 Text Columns">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B5282040-FA2B-4014-827F-F5B85DA6765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97" name="Slide Number">
            <a:extLst>
              <a:ext uri="{FF2B5EF4-FFF2-40B4-BE49-F238E27FC236}">
                <a16:creationId xmlns:a16="http://schemas.microsoft.com/office/drawing/2014/main" id="{BF7951DD-641A-4F55-851E-3A3DAE548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and 2 text columns</a:t>
            </a:r>
          </a:p>
        </p:txBody>
      </p:sp>
      <p:sp>
        <p:nvSpPr>
          <p:cNvPr id="12" name="Header">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1146048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563624"/>
            <a:ext cx="5669280"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Right">
            <a:extLst>
              <a:ext uri="{FF2B5EF4-FFF2-40B4-BE49-F238E27FC236}">
                <a16:creationId xmlns:a16="http://schemas.microsoft.com/office/drawing/2014/main" id="{7F5B85B9-BABC-44F6-B2AE-99F02670D702}"/>
              </a:ext>
            </a:extLst>
          </p:cNvPr>
          <p:cNvSpPr>
            <a:spLocks noGrp="1"/>
          </p:cNvSpPr>
          <p:nvPr>
            <p:ph idx="3" hasCustomPrompt="1"/>
          </p:nvPr>
        </p:nvSpPr>
        <p:spPr>
          <a:xfrm>
            <a:off x="6163056" y="1563624"/>
            <a:ext cx="5669280"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93953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F1F3F3"/>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1051560"/>
            <a:ext cx="11375136" cy="1673352"/>
          </a:xfrm>
        </p:spPr>
        <p:txBody>
          <a:bodyPr anchor="b">
            <a:normAutofit/>
          </a:bodyPr>
          <a:lstStyle>
            <a:lvl1pPr algn="l">
              <a:defRPr sz="4800">
                <a:solidFill>
                  <a:srgbClr val="F1F3F3"/>
                </a:solidFill>
                <a:latin typeface="Amazon Ember Display Heavy"/>
              </a:defRPr>
            </a:lvl1pPr>
          </a:lstStyle>
          <a:p>
            <a:r>
              <a:rPr lang="en-US" dirty="0"/>
              <a:t>Enter course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body" idx="2" hasCustomPrompt="1"/>
          </p:nvPr>
        </p:nvSpPr>
        <p:spPr>
          <a:xfrm>
            <a:off x="457200" y="2772920"/>
            <a:ext cx="5500255" cy="1755648"/>
          </a:xfrm>
        </p:spPr>
        <p:txBody>
          <a:bodyPr>
            <a:normAutofit/>
          </a:bodyPr>
          <a:lstStyle>
            <a:lvl1pPr marL="0" indent="0" algn="l">
              <a:buNone/>
              <a:defRPr sz="3200">
                <a:solidFill>
                  <a:srgbClr val="F1F3F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3" name="Speaker name">
            <a:extLst>
              <a:ext uri="{FF2B5EF4-FFF2-40B4-BE49-F238E27FC236}">
                <a16:creationId xmlns:a16="http://schemas.microsoft.com/office/drawing/2014/main" id="{6F7020FE-ADDD-441E-A5FA-C6CEED50C04D}"/>
              </a:ext>
            </a:extLst>
          </p:cNvPr>
          <p:cNvSpPr>
            <a:spLocks noGrp="1"/>
          </p:cNvSpPr>
          <p:nvPr>
            <p:ph type="body" idx="3" hasCustomPrompt="1"/>
          </p:nvPr>
        </p:nvSpPr>
        <p:spPr>
          <a:xfrm>
            <a:off x="457200" y="5209027"/>
            <a:ext cx="3797302" cy="369332"/>
          </a:xfrm>
        </p:spPr>
        <p:txBody>
          <a:bodyPr wrap="square"/>
          <a:lstStyle>
            <a:lvl1pPr marL="0" indent="0">
              <a:spcAft>
                <a:spcPts val="0"/>
              </a:spcAft>
              <a:buNone/>
              <a:defRPr sz="2000" b="0" i="0" cap="none" spc="0" baseline="0">
                <a:solidFill>
                  <a:srgbClr val="F1F3F3"/>
                </a:solidFill>
              </a:defRPr>
            </a:lvl1pPr>
          </a:lstStyle>
          <a:p>
            <a:pPr lvl="0"/>
            <a:r>
              <a:rPr lang="en-US" dirty="0"/>
              <a:t>Speaker name (pronouns)</a:t>
            </a:r>
          </a:p>
        </p:txBody>
      </p:sp>
      <p:sp>
        <p:nvSpPr>
          <p:cNvPr id="4" name="Speaker information">
            <a:extLst>
              <a:ext uri="{FF2B5EF4-FFF2-40B4-BE49-F238E27FC236}">
                <a16:creationId xmlns:a16="http://schemas.microsoft.com/office/drawing/2014/main" id="{644D3542-9FEA-4D1A-8F42-0AF8B115886F}"/>
              </a:ext>
            </a:extLst>
          </p:cNvPr>
          <p:cNvSpPr>
            <a:spLocks noGrp="1"/>
          </p:cNvSpPr>
          <p:nvPr>
            <p:ph type="body" idx="4" hasCustomPrompt="1"/>
          </p:nvPr>
        </p:nvSpPr>
        <p:spPr>
          <a:xfrm>
            <a:off x="457200" y="5621815"/>
            <a:ext cx="3797302" cy="823906"/>
          </a:xfrm>
        </p:spPr>
        <p:txBody>
          <a:bodyPr wrap="square"/>
          <a:lstStyle>
            <a:lvl1pPr marL="0" indent="0">
              <a:spcAft>
                <a:spcPts val="300"/>
              </a:spcAft>
              <a:buNone/>
              <a:defRPr sz="1600">
                <a:solidFill>
                  <a:srgbClr val="F1F3F3"/>
                </a:solidFill>
              </a:defRPr>
            </a:lvl1pPr>
          </a:lstStyle>
          <a:p>
            <a:pPr lvl="0"/>
            <a:r>
              <a:rPr lang="en-US" dirty="0"/>
              <a:t>Speaker job title</a:t>
            </a:r>
            <a:br>
              <a:rPr lang="en-US" dirty="0"/>
            </a:br>
            <a:r>
              <a:rPr lang="en-US" dirty="0"/>
              <a:t>Speaker company</a:t>
            </a:r>
          </a:p>
        </p:txBody>
      </p:sp>
      <p:sp>
        <p:nvSpPr>
          <p:cNvPr id="6" name="copyrightText">
            <a:extLst>
              <a:ext uri="{FF2B5EF4-FFF2-40B4-BE49-F238E27FC236}">
                <a16:creationId xmlns:a16="http://schemas.microsoft.com/office/drawing/2014/main" id="{31617D70-EA9A-29E3-8059-C51302CC3995}"/>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extLst>
      <p:ext uri="{BB962C8B-B14F-4D97-AF65-F5344CB8AC3E}">
        <p14:creationId xmlns:p14="http://schemas.microsoft.com/office/powerpoint/2010/main" val="3460319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2 Headers, and 2 Text Columns">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12D9B9CA-678C-44DB-A29A-D7DA4A64C7B1}"/>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97" name="Slide Number">
            <a:extLst>
              <a:ext uri="{FF2B5EF4-FFF2-40B4-BE49-F238E27FC236}">
                <a16:creationId xmlns:a16="http://schemas.microsoft.com/office/drawing/2014/main" id="{BF7951DD-641A-4F55-851E-3A3DAE548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chemeClr val="tx2"/>
                </a:solidFill>
                <a:latin typeface="Amazon Ember Display Heavy"/>
              </a:defRPr>
            </a:lvl1pPr>
          </a:lstStyle>
          <a:p>
            <a:r>
              <a:rPr lang="en-US" dirty="0"/>
              <a:t>Title, 2 headers, and 2 text columns</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566928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Body1 Conten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563624"/>
            <a:ext cx="5669280" cy="4873752"/>
          </a:xfrm>
        </p:spPr>
        <p:txBody>
          <a:bodyPr>
            <a:noAutofit/>
          </a:bodyPr>
          <a:lstStyle>
            <a:lvl1pPr>
              <a:lnSpc>
                <a:spcPct val="100000"/>
              </a:lnSpc>
              <a:spcAft>
                <a:spcPts val="600"/>
              </a:spcAft>
              <a:defRPr sz="2800">
                <a:solidFill>
                  <a:schemeClr val="tx2"/>
                </a:solidFill>
                <a:latin typeface="Amazon Ember Display"/>
              </a:defRPr>
            </a:lvl1pPr>
            <a:lvl2pPr marL="461963" indent="-228600">
              <a:lnSpc>
                <a:spcPct val="100000"/>
              </a:lnSpc>
              <a:spcAft>
                <a:spcPts val="600"/>
              </a:spcAft>
              <a:defRPr sz="2400">
                <a:solidFill>
                  <a:schemeClr val="tx2"/>
                </a:solidFill>
                <a:latin typeface="Amazon Ember Display"/>
              </a:defRPr>
            </a:lvl2pPr>
            <a:lvl3pPr marL="684213" indent="-228600">
              <a:lnSpc>
                <a:spcPct val="100000"/>
              </a:lnSpc>
              <a:spcAft>
                <a:spcPts val="600"/>
              </a:spcAft>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3" name="Header Right">
            <a:extLst>
              <a:ext uri="{FF2B5EF4-FFF2-40B4-BE49-F238E27FC236}">
                <a16:creationId xmlns:a16="http://schemas.microsoft.com/office/drawing/2014/main" id="{08B6087B-5128-4D07-A02C-11A4D91176A4}"/>
              </a:ext>
            </a:extLst>
          </p:cNvPr>
          <p:cNvSpPr>
            <a:spLocks noGrp="1"/>
          </p:cNvSpPr>
          <p:nvPr>
            <p:ph type="body" idx="13" hasCustomPrompt="1"/>
          </p:nvPr>
        </p:nvSpPr>
        <p:spPr>
          <a:xfrm>
            <a:off x="6163056" y="1053311"/>
            <a:ext cx="5669280" cy="440329"/>
          </a:xfrm>
          <a:noFill/>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3" name="Content Right">
            <a:extLst>
              <a:ext uri="{FF2B5EF4-FFF2-40B4-BE49-F238E27FC236}">
                <a16:creationId xmlns:a16="http://schemas.microsoft.com/office/drawing/2014/main" id="{7F5B85B9-BABC-44F6-B2AE-99F02670D702}"/>
              </a:ext>
            </a:extLst>
          </p:cNvPr>
          <p:cNvSpPr>
            <a:spLocks noGrp="1"/>
          </p:cNvSpPr>
          <p:nvPr>
            <p:ph idx="3" hasCustomPrompt="1"/>
          </p:nvPr>
        </p:nvSpPr>
        <p:spPr>
          <a:xfrm>
            <a:off x="6163056" y="1563624"/>
            <a:ext cx="5669280" cy="4873752"/>
          </a:xfrm>
        </p:spPr>
        <p:txBody>
          <a:bodyPr>
            <a:noAutofit/>
          </a:bodyPr>
          <a:lstStyle>
            <a:lvl1pPr>
              <a:lnSpc>
                <a:spcPct val="100000"/>
              </a:lnSpc>
              <a:spcAft>
                <a:spcPts val="600"/>
              </a:spcAft>
              <a:defRPr sz="2800">
                <a:solidFill>
                  <a:schemeClr val="tx2"/>
                </a:solidFill>
                <a:latin typeface="Amazon Ember Display"/>
              </a:defRPr>
            </a:lvl1pPr>
            <a:lvl2pPr marL="461963" indent="-228600">
              <a:lnSpc>
                <a:spcPct val="100000"/>
              </a:lnSpc>
              <a:spcAft>
                <a:spcPts val="600"/>
              </a:spcAft>
              <a:defRPr sz="2400">
                <a:solidFill>
                  <a:schemeClr val="tx2"/>
                </a:solidFill>
                <a:latin typeface="Amazon Ember Display"/>
              </a:defRPr>
            </a:lvl2pPr>
            <a:lvl3pPr marL="684213" indent="-228600">
              <a:lnSpc>
                <a:spcPct val="100000"/>
              </a:lnSpc>
              <a:spcAft>
                <a:spcPts val="600"/>
              </a:spcAft>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084784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Title, Header, Content, Full Height Picture">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DEF6C79C-9D0E-41C2-AA50-8E21FCE741EA}"/>
              </a:ext>
              <a:ext uri="{C183D7F6-B498-43B3-948B-1728B52AA6E4}">
                <adec:decorative xmlns:adec="http://schemas.microsoft.com/office/drawing/2017/decorative" val="1"/>
              </a:ext>
            </a:extLst>
          </p:cNvPr>
          <p:cNvPicPr>
            <a:picLocks/>
          </p:cNvPicPr>
          <p:nvPr/>
        </p:nvPicPr>
        <p:blipFill rotWithShape="1">
          <a:blip r:embed="rId3">
            <a:extLst>
              <a:ext uri="{28A0092B-C50C-407E-A947-70E740481C1C}">
                <a14:useLocalDpi xmlns:a14="http://schemas.microsoft.com/office/drawing/2010/main" val="0"/>
              </a:ext>
            </a:extLst>
          </a:blip>
          <a:srcRect r="50690"/>
          <a:stretch/>
        </p:blipFill>
        <p:spPr>
          <a:xfrm>
            <a:off x="365761" y="1059966"/>
            <a:ext cx="5663184" cy="459972"/>
          </a:xfrm>
          <a:prstGeom prst="rect">
            <a:avLst/>
          </a:prstGeom>
        </p:spPr>
      </p:pic>
      <p:sp>
        <p:nvSpPr>
          <p:cNvPr id="97" name="Slide Number">
            <a:extLst>
              <a:ext uri="{FF2B5EF4-FFF2-40B4-BE49-F238E27FC236}">
                <a16:creationId xmlns:a16="http://schemas.microsoft.com/office/drawing/2014/main" id="{73F8E55C-0C56-481E-96C0-45506B8577FA}"/>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content, and full height picture</a:t>
            </a:r>
          </a:p>
        </p:txBody>
      </p:sp>
      <p:sp>
        <p:nvSpPr>
          <p:cNvPr id="12" name="Header">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1" y="1051560"/>
            <a:ext cx="5669279"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a:extLst>
              <a:ext uri="{FF2B5EF4-FFF2-40B4-BE49-F238E27FC236}">
                <a16:creationId xmlns:a16="http://schemas.microsoft.com/office/drawing/2014/main" id="{EEA0232A-1E36-4B66-8855-7774205AD335}"/>
              </a:ext>
            </a:extLst>
          </p:cNvPr>
          <p:cNvSpPr>
            <a:spLocks noGrp="1"/>
          </p:cNvSpPr>
          <p:nvPr>
            <p:ph idx="2" hasCustomPrompt="1"/>
          </p:nvPr>
        </p:nvSpPr>
        <p:spPr>
          <a:xfrm>
            <a:off x="365760" y="1554480"/>
            <a:ext cx="5669280" cy="488174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2" name="Picture">
            <a:extLst>
              <a:ext uri="{FF2B5EF4-FFF2-40B4-BE49-F238E27FC236}">
                <a16:creationId xmlns:a16="http://schemas.microsoft.com/office/drawing/2014/main" id="{E9ECC349-DC9E-43B4-9780-22F11542C500}"/>
              </a:ext>
              <a:ext uri="{C183D7F6-B498-43B3-948B-1728B52AA6E4}">
                <adec:decorative xmlns:adec="http://schemas.microsoft.com/office/drawing/2017/decorative" val="1"/>
              </a:ext>
            </a:extLst>
          </p:cNvPr>
          <p:cNvSpPr>
            <a:spLocks noGrp="1"/>
          </p:cNvSpPr>
          <p:nvPr>
            <p:ph type="pic" idx="22" hasCustomPrompt="1"/>
          </p:nvPr>
        </p:nvSpPr>
        <p:spPr>
          <a:xfrm>
            <a:off x="6163056" y="1046819"/>
            <a:ext cx="5669280" cy="5398103"/>
          </a:xfrm>
        </p:spPr>
        <p:txBody>
          <a:bodyPr anchor="t">
            <a:noAutofit/>
          </a:bodyPr>
          <a:lstStyle>
            <a:lvl1pPr marL="0" indent="0" algn="ctr">
              <a:buNone/>
              <a:defRPr sz="28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2368802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2 Pictures, 2 Headers, and 2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173D7629-1A9C-4345-AAF8-04B661B01BFF}"/>
              </a:ext>
            </a:extLst>
          </p:cNvPr>
          <p:cNvGrpSpPr/>
          <p:nvPr/>
        </p:nvGrpSpPr>
        <p:grpSpPr>
          <a:xfrm>
            <a:off x="365759" y="1028377"/>
            <a:ext cx="11484866" cy="2850096"/>
            <a:chOff x="365759" y="1028377"/>
            <a:chExt cx="11484866" cy="2850096"/>
          </a:xfrm>
        </p:grpSpPr>
        <p:pic>
          <p:nvPicPr>
            <p:cNvPr id="96" name="Background">
              <a:extLst>
                <a:ext uri="{FF2B5EF4-FFF2-40B4-BE49-F238E27FC236}">
                  <a16:creationId xmlns:a16="http://schemas.microsoft.com/office/drawing/2014/main" id="{7D5C187B-1A36-4731-9D73-181529A36405}"/>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3438144"/>
              <a:ext cx="11460480" cy="440329"/>
            </a:xfrm>
            <a:prstGeom prst="rect">
              <a:avLst/>
            </a:prstGeom>
          </p:spPr>
        </p:pic>
        <p:pic>
          <p:nvPicPr>
            <p:cNvPr id="95" name="Divider">
              <a:extLst>
                <a:ext uri="{FF2B5EF4-FFF2-40B4-BE49-F238E27FC236}">
                  <a16:creationId xmlns:a16="http://schemas.microsoft.com/office/drawing/2014/main" id="{2BB9B5CB-6BB1-45BC-9AA7-38BB668B8A35}"/>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BF7951DD-641A-4F55-851E-3A3DAE548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chemeClr val="tx2"/>
                </a:solidFill>
                <a:latin typeface="Amazon Ember Display Heavy"/>
              </a:defRPr>
            </a:lvl1pPr>
          </a:lstStyle>
          <a:p>
            <a:r>
              <a:rPr lang="en-US" dirty="0"/>
              <a:t>Title, 2 pictures, 2 headers, and 2 text columns</a:t>
            </a:r>
          </a:p>
        </p:txBody>
      </p:sp>
      <p:sp>
        <p:nvSpPr>
          <p:cNvPr id="22" name="Picture Left">
            <a:extLst>
              <a:ext uri="{FF2B5EF4-FFF2-40B4-BE49-F238E27FC236}">
                <a16:creationId xmlns:a16="http://schemas.microsoft.com/office/drawing/2014/main" id="{D20A7D1A-2EBE-48DA-AE10-ADAE1FC9C413}"/>
              </a:ext>
              <a:ext uri="{C183D7F6-B498-43B3-948B-1728B52AA6E4}">
                <adec:decorative xmlns:adec="http://schemas.microsoft.com/office/drawing/2017/decorative" val="1"/>
              </a:ext>
            </a:extLst>
          </p:cNvPr>
          <p:cNvSpPr>
            <a:spLocks noGrp="1"/>
          </p:cNvSpPr>
          <p:nvPr>
            <p:ph type="pic" idx="22" hasCustomPrompt="1"/>
          </p:nvPr>
        </p:nvSpPr>
        <p:spPr>
          <a:xfrm>
            <a:off x="2057400"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3438144"/>
            <a:ext cx="566928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3" name="Content Left">
            <a:extLst>
              <a:ext uri="{FF2B5EF4-FFF2-40B4-BE49-F238E27FC236}">
                <a16:creationId xmlns:a16="http://schemas.microsoft.com/office/drawing/2014/main" id="{5ACBD598-6775-4223-B2AB-B169A112E3FF}"/>
              </a:ext>
            </a:extLst>
          </p:cNvPr>
          <p:cNvSpPr>
            <a:spLocks noGrp="1"/>
          </p:cNvSpPr>
          <p:nvPr>
            <p:ph idx="3" hasCustomPrompt="1"/>
          </p:nvPr>
        </p:nvSpPr>
        <p:spPr>
          <a:xfrm>
            <a:off x="365760" y="3895344"/>
            <a:ext cx="5669280" cy="2551176"/>
          </a:xfrm>
        </p:spPr>
        <p:txBody>
          <a:bodyPr>
            <a:noAutofit/>
          </a:bodyPr>
          <a:lstStyle>
            <a:lvl1pPr>
              <a:lnSpc>
                <a:spcPct val="100000"/>
              </a:lnSpc>
              <a:spcAft>
                <a:spcPts val="600"/>
              </a:spcAft>
              <a:defRPr sz="2800">
                <a:solidFill>
                  <a:schemeClr val="tx2"/>
                </a:solidFill>
                <a:latin typeface="Amazon Ember Display"/>
              </a:defRPr>
            </a:lvl1pPr>
            <a:lvl2pPr marL="461963" indent="-228600">
              <a:lnSpc>
                <a:spcPct val="100000"/>
              </a:lnSpc>
              <a:spcAft>
                <a:spcPts val="600"/>
              </a:spcAft>
              <a:defRPr sz="2400">
                <a:solidFill>
                  <a:schemeClr val="tx2"/>
                </a:solidFill>
                <a:latin typeface="Amazon Ember Display"/>
              </a:defRPr>
            </a:lvl2pPr>
            <a:lvl3pPr marL="684213" indent="-228600">
              <a:lnSpc>
                <a:spcPct val="100000"/>
              </a:lnSpc>
              <a:spcAft>
                <a:spcPts val="600"/>
              </a:spcAft>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3" name="Picture Right">
            <a:extLst>
              <a:ext uri="{FF2B5EF4-FFF2-40B4-BE49-F238E27FC236}">
                <a16:creationId xmlns:a16="http://schemas.microsoft.com/office/drawing/2014/main" id="{0FC9A3C9-76CB-45ED-925D-DF04C6D528DC}"/>
              </a:ext>
              <a:ext uri="{C183D7F6-B498-43B3-948B-1728B52AA6E4}">
                <adec:decorative xmlns:adec="http://schemas.microsoft.com/office/drawing/2017/decorative" val="1"/>
              </a:ext>
            </a:extLst>
          </p:cNvPr>
          <p:cNvSpPr>
            <a:spLocks noGrp="1"/>
          </p:cNvSpPr>
          <p:nvPr>
            <p:ph type="pic" idx="23" hasCustomPrompt="1"/>
          </p:nvPr>
        </p:nvSpPr>
        <p:spPr>
          <a:xfrm>
            <a:off x="7891272"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3" name="Header Right">
            <a:extLst>
              <a:ext uri="{FF2B5EF4-FFF2-40B4-BE49-F238E27FC236}">
                <a16:creationId xmlns:a16="http://schemas.microsoft.com/office/drawing/2014/main" id="{08B6087B-5128-4D07-A02C-11A4D91176A4}"/>
              </a:ext>
            </a:extLst>
          </p:cNvPr>
          <p:cNvSpPr>
            <a:spLocks noGrp="1"/>
          </p:cNvSpPr>
          <p:nvPr>
            <p:ph type="body" idx="13" hasCustomPrompt="1"/>
          </p:nvPr>
        </p:nvSpPr>
        <p:spPr>
          <a:xfrm>
            <a:off x="6163056" y="3438144"/>
            <a:ext cx="5669280" cy="440329"/>
          </a:xfrm>
          <a:noFill/>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4" name="Content Right">
            <a:extLst>
              <a:ext uri="{FF2B5EF4-FFF2-40B4-BE49-F238E27FC236}">
                <a16:creationId xmlns:a16="http://schemas.microsoft.com/office/drawing/2014/main" id="{7F5B85B9-BABC-44F6-B2AE-99F02670D702}"/>
              </a:ext>
            </a:extLst>
          </p:cNvPr>
          <p:cNvSpPr>
            <a:spLocks noGrp="1"/>
          </p:cNvSpPr>
          <p:nvPr>
            <p:ph idx="4" hasCustomPrompt="1"/>
          </p:nvPr>
        </p:nvSpPr>
        <p:spPr>
          <a:xfrm>
            <a:off x="6163056" y="3895344"/>
            <a:ext cx="5669280" cy="2551176"/>
          </a:xfrm>
        </p:spPr>
        <p:txBody>
          <a:bodyPr>
            <a:noAutofit/>
          </a:bodyPr>
          <a:lstStyle>
            <a:lvl1pPr>
              <a:lnSpc>
                <a:spcPct val="100000"/>
              </a:lnSpc>
              <a:spcAft>
                <a:spcPts val="600"/>
              </a:spcAft>
              <a:defRPr sz="2800">
                <a:solidFill>
                  <a:schemeClr val="tx2"/>
                </a:solidFill>
                <a:latin typeface="Amazon Ember Display"/>
              </a:defRPr>
            </a:lvl1pPr>
            <a:lvl2pPr marL="461963" indent="-228600">
              <a:lnSpc>
                <a:spcPct val="100000"/>
              </a:lnSpc>
              <a:spcAft>
                <a:spcPts val="600"/>
              </a:spcAft>
              <a:defRPr sz="2400">
                <a:solidFill>
                  <a:schemeClr val="tx2"/>
                </a:solidFill>
                <a:latin typeface="Amazon Ember Display"/>
              </a:defRPr>
            </a:lvl2pPr>
            <a:lvl3pPr marL="684213" indent="-228600">
              <a:lnSpc>
                <a:spcPct val="100000"/>
              </a:lnSpc>
              <a:spcAft>
                <a:spcPts val="600"/>
              </a:spcAft>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083266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Title and 3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7EE2A4FF-27FC-4124-82F8-941EBFCC0E4F}"/>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462D2B2A-D218-4356-AEF2-F7FF4059392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3 text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idx="2" hasCustomPrompt="1"/>
          </p:nvPr>
        </p:nvSpPr>
        <p:spPr>
          <a:xfrm>
            <a:off x="365760" y="1097280"/>
            <a:ext cx="374904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Middle">
            <a:extLst>
              <a:ext uri="{FF2B5EF4-FFF2-40B4-BE49-F238E27FC236}">
                <a16:creationId xmlns:a16="http://schemas.microsoft.com/office/drawing/2014/main" id="{951E617C-D9F7-4098-883E-6A048DBCF862}"/>
              </a:ext>
            </a:extLst>
          </p:cNvPr>
          <p:cNvSpPr>
            <a:spLocks noGrp="1"/>
          </p:cNvSpPr>
          <p:nvPr>
            <p:ph idx="3" hasCustomPrompt="1"/>
          </p:nvPr>
        </p:nvSpPr>
        <p:spPr>
          <a:xfrm>
            <a:off x="4224528" y="1097280"/>
            <a:ext cx="374904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4" name="Content Right">
            <a:extLst>
              <a:ext uri="{FF2B5EF4-FFF2-40B4-BE49-F238E27FC236}">
                <a16:creationId xmlns:a16="http://schemas.microsoft.com/office/drawing/2014/main" id="{A8A7CEA5-195D-4DB0-B5A3-06CEEA93C108}"/>
              </a:ext>
            </a:extLst>
          </p:cNvPr>
          <p:cNvSpPr>
            <a:spLocks noGrp="1"/>
          </p:cNvSpPr>
          <p:nvPr>
            <p:ph idx="4" hasCustomPrompt="1"/>
          </p:nvPr>
        </p:nvSpPr>
        <p:spPr>
          <a:xfrm>
            <a:off x="8083296" y="1097280"/>
            <a:ext cx="374904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44710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Title, 3 Headers, and 3 Text Columns">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5E94278F-C163-4179-AC1B-35DE088D94A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1053311"/>
            <a:ext cx="11460480" cy="440329"/>
          </a:xfrm>
          <a:prstGeom prst="rect">
            <a:avLst/>
          </a:prstGeom>
        </p:spPr>
      </p:pic>
      <p:sp>
        <p:nvSpPr>
          <p:cNvPr id="97" name="Slide Number">
            <a:extLst>
              <a:ext uri="{FF2B5EF4-FFF2-40B4-BE49-F238E27FC236}">
                <a16:creationId xmlns:a16="http://schemas.microsoft.com/office/drawing/2014/main" id="{D472F160-9C3B-4BD6-99BB-267BDD7DD31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headers, and 3 text columns</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3311"/>
            <a:ext cx="374904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1563624"/>
            <a:ext cx="3749040"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3" name="Content Header Middle">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4224528" y="1053311"/>
            <a:ext cx="374904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3" name="Content Middle">
            <a:extLst>
              <a:ext uri="{FF2B5EF4-FFF2-40B4-BE49-F238E27FC236}">
                <a16:creationId xmlns:a16="http://schemas.microsoft.com/office/drawing/2014/main" id="{7F5B85B9-BABC-44F6-B2AE-99F02670D702}"/>
              </a:ext>
            </a:extLst>
          </p:cNvPr>
          <p:cNvSpPr>
            <a:spLocks noGrp="1"/>
          </p:cNvSpPr>
          <p:nvPr>
            <p:ph type="body" idx="3" hasCustomPrompt="1"/>
          </p:nvPr>
        </p:nvSpPr>
        <p:spPr>
          <a:xfrm>
            <a:off x="4224528" y="1563624"/>
            <a:ext cx="3749040" cy="48737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4" name="Content Header Right">
            <a:extLst>
              <a:ext uri="{FF2B5EF4-FFF2-40B4-BE49-F238E27FC236}">
                <a16:creationId xmlns:a16="http://schemas.microsoft.com/office/drawing/2014/main" id="{B3EBECE3-35F9-4AF4-A8A7-FD546C7C32D6}"/>
              </a:ext>
            </a:extLst>
          </p:cNvPr>
          <p:cNvSpPr>
            <a:spLocks noGrp="1"/>
          </p:cNvSpPr>
          <p:nvPr>
            <p:ph type="body" idx="14" hasCustomPrompt="1"/>
          </p:nvPr>
        </p:nvSpPr>
        <p:spPr>
          <a:xfrm>
            <a:off x="8083296" y="1053311"/>
            <a:ext cx="3749040" cy="440329"/>
          </a:xfrm>
          <a:noFill/>
          <a:ln>
            <a:noFill/>
          </a:ln>
        </p:spPr>
        <p:txBody>
          <a:bodyPr anchor="ctr">
            <a:noAutofit/>
          </a:bodyPr>
          <a:lstStyle>
            <a:lvl1pPr marL="60325" indent="0">
              <a:spcBef>
                <a:spcPts val="0"/>
              </a:spcBef>
              <a:spcAft>
                <a:spcPts val="0"/>
              </a:spcAft>
              <a:buNone/>
              <a:defRPr sz="2400" b="0">
                <a:solidFill>
                  <a:schemeClr val="bg1"/>
                </a:solidFill>
                <a:latin typeface="Amazon Ember Display"/>
              </a:defRPr>
            </a:lvl1pPr>
          </a:lstStyle>
          <a:p>
            <a:pPr lvl="0"/>
            <a:r>
              <a:rPr lang="en-US" dirty="0"/>
              <a:t>Enter header text</a:t>
            </a:r>
          </a:p>
        </p:txBody>
      </p:sp>
      <p:sp>
        <p:nvSpPr>
          <p:cNvPr id="4" name="Content Right">
            <a:extLst>
              <a:ext uri="{FF2B5EF4-FFF2-40B4-BE49-F238E27FC236}">
                <a16:creationId xmlns:a16="http://schemas.microsoft.com/office/drawing/2014/main" id="{92466994-EA21-45EA-9DC6-3C179254B3A8}"/>
              </a:ext>
            </a:extLst>
          </p:cNvPr>
          <p:cNvSpPr>
            <a:spLocks noGrp="1"/>
          </p:cNvSpPr>
          <p:nvPr>
            <p:ph type="body" idx="4" hasCustomPrompt="1"/>
          </p:nvPr>
        </p:nvSpPr>
        <p:spPr>
          <a:xfrm>
            <a:off x="8083296" y="1591056"/>
            <a:ext cx="3749040" cy="4843688"/>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1530259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3 Lg Pics, and 3 Header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D60A92DB-4EDE-4A1F-9E58-683E66BD2485}"/>
              </a:ext>
              <a:ext uri="{C183D7F6-B498-43B3-948B-1728B52AA6E4}">
                <adec:decorative xmlns:adec="http://schemas.microsoft.com/office/drawing/2017/decorative" val="1"/>
              </a:ext>
            </a:extLst>
          </p:cNvPr>
          <p:cNvGrpSpPr/>
          <p:nvPr/>
        </p:nvGrpSpPr>
        <p:grpSpPr>
          <a:xfrm>
            <a:off x="353568" y="1028377"/>
            <a:ext cx="11497055" cy="4238575"/>
            <a:chOff x="353568" y="1028377"/>
            <a:chExt cx="11497055" cy="4238575"/>
          </a:xfrm>
        </p:grpSpPr>
        <p:pic>
          <p:nvPicPr>
            <p:cNvPr id="98" name="Background">
              <a:extLst>
                <a:ext uri="{FF2B5EF4-FFF2-40B4-BE49-F238E27FC236}">
                  <a16:creationId xmlns:a16="http://schemas.microsoft.com/office/drawing/2014/main" id="{0A39D91E-8E12-4EDA-A92E-1823DFEBDC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568" y="4663440"/>
              <a:ext cx="11460480" cy="440329"/>
            </a:xfrm>
            <a:prstGeom prst="rect">
              <a:avLst/>
            </a:prstGeom>
          </p:spPr>
        </p:pic>
        <p:pic>
          <p:nvPicPr>
            <p:cNvPr id="96" name="Divider">
              <a:extLst>
                <a:ext uri="{FF2B5EF4-FFF2-40B4-BE49-F238E27FC236}">
                  <a16:creationId xmlns:a16="http://schemas.microsoft.com/office/drawing/2014/main" id="{07A34186-F2DF-4A02-80D8-2DCF8944E228}"/>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4E12A119-63D8-4FB5-9AE0-FE08C858C579}"/>
              </a:ext>
            </a:extLst>
          </p:cNvPr>
          <p:cNvSpPr>
            <a:spLocks noGrp="1"/>
          </p:cNvSpPr>
          <p:nvPr>
            <p:ph type="sldNum" idx="97"/>
          </p:nvPr>
        </p:nvSpPr>
        <p:spPr>
          <a:xfrm>
            <a:off x="11347704" y="6446520"/>
            <a:ext cx="484632" cy="228600"/>
          </a:xfrm>
        </p:spPr>
        <p:txBody>
          <a:body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large pictures, and 3 headers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idx="22" hasCustomPrompt="1"/>
          </p:nvPr>
        </p:nvSpPr>
        <p:spPr>
          <a:xfrm>
            <a:off x="1097280" y="2286000"/>
            <a:ext cx="2286000" cy="2286000"/>
          </a:xfrm>
        </p:spPr>
        <p:txBody>
          <a:bodyPr anchor="t">
            <a:noAutofit/>
          </a:bodyPr>
          <a:lstStyle>
            <a:lvl1pPr marL="0" indent="0" algn="ctr">
              <a:buNone/>
              <a:defRPr sz="2000">
                <a:solidFill>
                  <a:schemeClr val="tx2"/>
                </a:solidFill>
                <a:latin typeface="+mn-lt"/>
              </a:defRPr>
            </a:lvl1pPr>
          </a:lstStyle>
          <a:p>
            <a:r>
              <a:rPr lang="en-US" dirty="0"/>
              <a:t>Click icon to add image</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4663440"/>
            <a:ext cx="3749040" cy="440329"/>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Amazon Ember Displa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idx="10" hasCustomPrompt="1"/>
          </p:nvPr>
        </p:nvSpPr>
        <p:spPr>
          <a:xfrm>
            <a:off x="4956048" y="2286000"/>
            <a:ext cx="2286000" cy="2286000"/>
          </a:xfrm>
        </p:spPr>
        <p:txBody>
          <a:bodyPr anchor="t">
            <a:noAutofit/>
          </a:bodyPr>
          <a:lstStyle>
            <a:lvl1pPr marL="0" indent="0" algn="ctr">
              <a:buNone/>
              <a:defRPr sz="2000">
                <a:solidFill>
                  <a:schemeClr val="tx2"/>
                </a:solidFill>
                <a:latin typeface="+mn-lt"/>
              </a:defRPr>
            </a:lvl1pPr>
          </a:lstStyle>
          <a:p>
            <a:r>
              <a:rPr lang="en-US"/>
              <a:t>Click icon to add image</a:t>
            </a:r>
          </a:p>
        </p:txBody>
      </p:sp>
      <p:sp>
        <p:nvSpPr>
          <p:cNvPr id="13" name="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4224528" y="4663440"/>
            <a:ext cx="3749040" cy="440329"/>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idx="24" hasCustomPrompt="1"/>
          </p:nvPr>
        </p:nvSpPr>
        <p:spPr>
          <a:xfrm>
            <a:off x="8814816" y="2286000"/>
            <a:ext cx="2286000" cy="2286000"/>
          </a:xfrm>
        </p:spPr>
        <p:txBody>
          <a:bodyPr anchor="t">
            <a:noAutofit/>
          </a:bodyPr>
          <a:lstStyle>
            <a:lvl1pPr marL="0" indent="0" algn="ctr">
              <a:buNone/>
              <a:defRPr sz="2000">
                <a:solidFill>
                  <a:schemeClr val="tx2"/>
                </a:solidFill>
                <a:latin typeface="+mn-lt"/>
              </a:defRPr>
            </a:lvl1pPr>
          </a:lstStyle>
          <a:p>
            <a:r>
              <a:rPr lang="en-US" dirty="0"/>
              <a:t>Click icon to add image</a:t>
            </a:r>
          </a:p>
        </p:txBody>
      </p:sp>
      <p:sp>
        <p:nvSpPr>
          <p:cNvPr id="14" name="Header Cent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8083296" y="4663440"/>
            <a:ext cx="3749040" cy="440329"/>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Tree>
    <p:custDataLst>
      <p:tags r:id="rId1"/>
    </p:custDataLst>
    <p:extLst>
      <p:ext uri="{BB962C8B-B14F-4D97-AF65-F5344CB8AC3E}">
        <p14:creationId xmlns:p14="http://schemas.microsoft.com/office/powerpoint/2010/main" val="2717545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3 Pictures, and 3 Tex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6FD66F17-7724-455C-B925-81DD7A5F769A}"/>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picture, and 3 text columns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3" name="Content Left">
            <a:extLst>
              <a:ext uri="{FF2B5EF4-FFF2-40B4-BE49-F238E27FC236}">
                <a16:creationId xmlns:a16="http://schemas.microsoft.com/office/drawing/2014/main" id="{CEBB69C5-28A4-4F99-A9FE-572F9D53CF4E}"/>
              </a:ext>
            </a:extLst>
          </p:cNvPr>
          <p:cNvSpPr>
            <a:spLocks noGrp="1"/>
          </p:cNvSpPr>
          <p:nvPr>
            <p:ph type="body" idx="3" hasCustomPrompt="1"/>
          </p:nvPr>
        </p:nvSpPr>
        <p:spPr>
          <a:xfrm>
            <a:off x="365760"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4956048"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4" name="Content Middle">
            <a:extLst>
              <a:ext uri="{FF2B5EF4-FFF2-40B4-BE49-F238E27FC236}">
                <a16:creationId xmlns:a16="http://schemas.microsoft.com/office/drawing/2014/main" id="{04C41CFA-9BF9-474A-89A9-E22790A538E2}"/>
              </a:ext>
            </a:extLst>
          </p:cNvPr>
          <p:cNvSpPr>
            <a:spLocks noGrp="1"/>
          </p:cNvSpPr>
          <p:nvPr>
            <p:ph type="body" idx="4" hasCustomPrompt="1"/>
          </p:nvPr>
        </p:nvSpPr>
        <p:spPr>
          <a:xfrm>
            <a:off x="4224528"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5" name="Content Right">
            <a:extLst>
              <a:ext uri="{FF2B5EF4-FFF2-40B4-BE49-F238E27FC236}">
                <a16:creationId xmlns:a16="http://schemas.microsoft.com/office/drawing/2014/main" id="{CF01F87A-DBEF-4657-8500-6A751FF3BC24}"/>
              </a:ext>
            </a:extLst>
          </p:cNvPr>
          <p:cNvSpPr>
            <a:spLocks noGrp="1"/>
          </p:cNvSpPr>
          <p:nvPr>
            <p:ph type="body" idx="5" hasCustomPrompt="1"/>
          </p:nvPr>
        </p:nvSpPr>
        <p:spPr>
          <a:xfrm>
            <a:off x="8083296"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Tree>
    <p:custDataLst>
      <p:tags r:id="rId1"/>
    </p:custDataLst>
    <p:extLst>
      <p:ext uri="{BB962C8B-B14F-4D97-AF65-F5344CB8AC3E}">
        <p14:creationId xmlns:p14="http://schemas.microsoft.com/office/powerpoint/2010/main" val="3427868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Header, 3 Pictures, and 3 Text Label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D3BCD03-2F61-469D-A4B4-1B61BB21D364}"/>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6"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3 picture, and 3 labels</a:t>
            </a:r>
          </a:p>
        </p:txBody>
      </p:sp>
      <p:sp>
        <p:nvSpPr>
          <p:cNvPr id="2" name="Description">
            <a:extLst>
              <a:ext uri="{FF2B5EF4-FFF2-40B4-BE49-F238E27FC236}">
                <a16:creationId xmlns:a16="http://schemas.microsoft.com/office/drawing/2014/main" id="{125C2183-0325-4A52-BF1F-38F8AAFA8B4A}"/>
              </a:ext>
            </a:extLst>
          </p:cNvPr>
          <p:cNvSpPr>
            <a:spLocks noGrp="1"/>
          </p:cNvSpPr>
          <p:nvPr>
            <p:ph type="body" idx="2"/>
          </p:nvPr>
        </p:nvSpPr>
        <p:spPr>
          <a:xfrm>
            <a:off x="365125" y="1084263"/>
            <a:ext cx="11466576" cy="1158011"/>
          </a:xfrm>
        </p:spPr>
        <p:txBody>
          <a:bodyPr/>
          <a:lstStyle>
            <a:lvl1pPr marL="0" indent="0">
              <a:buNone/>
              <a:defRPr>
                <a:latin typeface="+mn-lt"/>
              </a:defRPr>
            </a:lvl1pPr>
            <a:lvl2pPr marL="457200" indent="0">
              <a:buNone/>
              <a:defRPr/>
            </a:lvl2pPr>
          </a:lstStyle>
          <a:p>
            <a:pPr lvl="0"/>
            <a:r>
              <a:rPr lang="en-US"/>
              <a:t>Edit Master text styles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3" name="Content Left">
            <a:extLst>
              <a:ext uri="{FF2B5EF4-FFF2-40B4-BE49-F238E27FC236}">
                <a16:creationId xmlns:a16="http://schemas.microsoft.com/office/drawing/2014/main" id="{CEBB69C5-28A4-4F99-A9FE-572F9D53CF4E}"/>
              </a:ext>
            </a:extLst>
          </p:cNvPr>
          <p:cNvSpPr>
            <a:spLocks noGrp="1"/>
          </p:cNvSpPr>
          <p:nvPr>
            <p:ph type="body" idx="3" hasCustomPrompt="1"/>
          </p:nvPr>
        </p:nvSpPr>
        <p:spPr>
          <a:xfrm>
            <a:off x="365760"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4956048"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4" name="Content Middle">
            <a:extLst>
              <a:ext uri="{FF2B5EF4-FFF2-40B4-BE49-F238E27FC236}">
                <a16:creationId xmlns:a16="http://schemas.microsoft.com/office/drawing/2014/main" id="{04C41CFA-9BF9-474A-89A9-E22790A538E2}"/>
              </a:ext>
            </a:extLst>
          </p:cNvPr>
          <p:cNvSpPr>
            <a:spLocks noGrp="1"/>
          </p:cNvSpPr>
          <p:nvPr>
            <p:ph type="body" idx="4" hasCustomPrompt="1"/>
          </p:nvPr>
        </p:nvSpPr>
        <p:spPr>
          <a:xfrm>
            <a:off x="4224528"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2286000"/>
            <a:ext cx="2286000" cy="2286000"/>
          </a:xfrm>
        </p:spPr>
        <p:txBody>
          <a:bodyPr anchor="t">
            <a:normAutofit/>
          </a:bodyPr>
          <a:lstStyle>
            <a:lvl1pPr marL="0" indent="0" algn="ctr">
              <a:buNone/>
              <a:defRPr sz="2000">
                <a:solidFill>
                  <a:srgbClr val="232F3E"/>
                </a:solidFill>
                <a:latin typeface="+mn-lt"/>
              </a:defRPr>
            </a:lvl1pPr>
          </a:lstStyle>
          <a:p>
            <a:r>
              <a:rPr lang="en-US" dirty="0"/>
              <a:t>Click icon to add image</a:t>
            </a:r>
          </a:p>
        </p:txBody>
      </p:sp>
      <p:sp>
        <p:nvSpPr>
          <p:cNvPr id="5" name="Content Right">
            <a:extLst>
              <a:ext uri="{FF2B5EF4-FFF2-40B4-BE49-F238E27FC236}">
                <a16:creationId xmlns:a16="http://schemas.microsoft.com/office/drawing/2014/main" id="{CF01F87A-DBEF-4657-8500-6A751FF3BC24}"/>
              </a:ext>
            </a:extLst>
          </p:cNvPr>
          <p:cNvSpPr>
            <a:spLocks noGrp="1"/>
          </p:cNvSpPr>
          <p:nvPr>
            <p:ph type="body" idx="5" hasCustomPrompt="1"/>
          </p:nvPr>
        </p:nvSpPr>
        <p:spPr>
          <a:xfrm>
            <a:off x="8083296" y="4663440"/>
            <a:ext cx="3749040" cy="1783080"/>
          </a:xfrm>
          <a:noFill/>
          <a:ln>
            <a:noFill/>
          </a:ln>
        </p:spPr>
        <p:txBody>
          <a:bodyPr lIns="91440" anchor="t">
            <a:noAutofit/>
          </a:bodyPr>
          <a:lstStyle>
            <a:lvl1pPr marL="60325" indent="0" algn="ctr">
              <a:lnSpc>
                <a:spcPct val="100000"/>
              </a:lnSpc>
              <a:spcBef>
                <a:spcPts val="0"/>
              </a:spcBef>
              <a:spcAft>
                <a:spcPts val="0"/>
              </a:spcAft>
              <a:buNone/>
              <a:defRPr sz="24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content text</a:t>
            </a:r>
          </a:p>
        </p:txBody>
      </p:sp>
    </p:spTree>
    <p:custDataLst>
      <p:tags r:id="rId1"/>
    </p:custDataLst>
    <p:extLst>
      <p:ext uri="{BB962C8B-B14F-4D97-AF65-F5344CB8AC3E}">
        <p14:creationId xmlns:p14="http://schemas.microsoft.com/office/powerpoint/2010/main" val="2442640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3 Pics, and 3 Tex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F8C81323-B9A7-416C-ADF9-5BE9CC234E8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pictures, and 3 text columns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3429000"/>
            <a:ext cx="3749040" cy="299923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3" hasCustomPrompt="1"/>
          </p:nvPr>
        </p:nvSpPr>
        <p:spPr>
          <a:xfrm>
            <a:off x="4956048"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6" name="Content Middle">
            <a:extLst>
              <a:ext uri="{FF2B5EF4-FFF2-40B4-BE49-F238E27FC236}">
                <a16:creationId xmlns:a16="http://schemas.microsoft.com/office/drawing/2014/main" id="{7F5B85B9-BABC-44F6-B2AE-99F02670D702}"/>
              </a:ext>
            </a:extLst>
          </p:cNvPr>
          <p:cNvSpPr>
            <a:spLocks noGrp="1"/>
          </p:cNvSpPr>
          <p:nvPr>
            <p:ph type="body" idx="3" hasCustomPrompt="1"/>
          </p:nvPr>
        </p:nvSpPr>
        <p:spPr>
          <a:xfrm>
            <a:off x="4224528" y="3429000"/>
            <a:ext cx="3749040" cy="299923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4" name="Content Right">
            <a:extLst>
              <a:ext uri="{FF2B5EF4-FFF2-40B4-BE49-F238E27FC236}">
                <a16:creationId xmlns:a16="http://schemas.microsoft.com/office/drawing/2014/main" id="{FD28CF85-103D-4AC7-BF7A-D32715F9433A}"/>
              </a:ext>
            </a:extLst>
          </p:cNvPr>
          <p:cNvSpPr>
            <a:spLocks noGrp="1"/>
          </p:cNvSpPr>
          <p:nvPr>
            <p:ph type="body" idx="4" hasCustomPrompt="1"/>
          </p:nvPr>
        </p:nvSpPr>
        <p:spPr>
          <a:xfrm>
            <a:off x="8083296" y="3429000"/>
            <a:ext cx="3749040" cy="299923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6446623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3 Pics, 3 Headers, and 3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B67500C0-6D58-4DF1-8F3C-58EFF359ECA6}"/>
              </a:ext>
              <a:ext uri="{C183D7F6-B498-43B3-948B-1728B52AA6E4}">
                <adec:decorative xmlns:adec="http://schemas.microsoft.com/office/drawing/2017/decorative" val="1"/>
              </a:ext>
            </a:extLst>
          </p:cNvPr>
          <p:cNvGrpSpPr/>
          <p:nvPr/>
        </p:nvGrpSpPr>
        <p:grpSpPr>
          <a:xfrm>
            <a:off x="365759" y="1028377"/>
            <a:ext cx="11484864" cy="2875792"/>
            <a:chOff x="365759" y="1028377"/>
            <a:chExt cx="11484864" cy="2875792"/>
          </a:xfrm>
        </p:grpSpPr>
        <p:pic>
          <p:nvPicPr>
            <p:cNvPr id="96" name="Background">
              <a:extLst>
                <a:ext uri="{FF2B5EF4-FFF2-40B4-BE49-F238E27FC236}">
                  <a16:creationId xmlns:a16="http://schemas.microsoft.com/office/drawing/2014/main" id="{7D9831B3-B423-413E-89D0-129775480B7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3429000"/>
              <a:ext cx="11460480" cy="440329"/>
            </a:xfrm>
            <a:prstGeom prst="rect">
              <a:avLst/>
            </a:prstGeom>
          </p:spPr>
        </p:pic>
        <p:pic>
          <p:nvPicPr>
            <p:cNvPr id="95" name="Divider">
              <a:extLst>
                <a:ext uri="{FF2B5EF4-FFF2-40B4-BE49-F238E27FC236}">
                  <a16:creationId xmlns:a16="http://schemas.microsoft.com/office/drawing/2014/main" id="{747EDC26-917A-4143-823B-A7407C3FC37D}"/>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1C486246-EB4C-49BA-AED3-F7550CA0BA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1" y="301752"/>
            <a:ext cx="11466576" cy="731318"/>
          </a:xfrm>
        </p:spPr>
        <p:txBody>
          <a:bodyPr/>
          <a:lstStyle>
            <a:lvl1pPr>
              <a:defRPr>
                <a:solidFill>
                  <a:srgbClr val="232F3E"/>
                </a:solidFill>
                <a:latin typeface="Amazon Ember Display Heavy"/>
              </a:defRPr>
            </a:lvl1pPr>
          </a:lstStyle>
          <a:p>
            <a:r>
              <a:rPr lang="en-US" dirty="0"/>
              <a:t>Title, 3 pictures , 3 headers, and 3 text columns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1097280" y="1097280"/>
            <a:ext cx="2286000" cy="2286000"/>
          </a:xfrm>
        </p:spPr>
        <p:txBody>
          <a:bodyPr anchor="t">
            <a:noAutofit/>
          </a:bodyPr>
          <a:lstStyle>
            <a:lvl1pPr marL="0" indent="0" algn="ctr">
              <a:buNone/>
              <a:defRPr sz="2400">
                <a:solidFill>
                  <a:srgbClr val="232F3E"/>
                </a:solidFill>
              </a:defRPr>
            </a:lvl1pPr>
          </a:lstStyle>
          <a:p>
            <a:r>
              <a:rPr lang="en-US" dirty="0"/>
              <a:t>Click icon to add image</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3429000"/>
            <a:ext cx="374904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3895344"/>
            <a:ext cx="3749040" cy="2539399"/>
          </a:xfrm>
        </p:spPr>
        <p:txBody>
          <a:bodyPr>
            <a:noAutofit/>
          </a:bodyPr>
          <a:lstStyle>
            <a:lvl1pPr>
              <a:lnSpc>
                <a:spcPct val="100000"/>
              </a:lnSpc>
              <a:spcBef>
                <a:spcPts val="0"/>
              </a:spcBef>
              <a:spcAft>
                <a:spcPts val="600"/>
              </a:spcAft>
              <a:defRPr sz="2400">
                <a:solidFill>
                  <a:srgbClr val="232F3E"/>
                </a:solidFill>
              </a:defRPr>
            </a:lvl1pPr>
            <a:lvl2pPr marL="461963" indent="-228600">
              <a:lnSpc>
                <a:spcPct val="100000"/>
              </a:lnSpc>
              <a:spcBef>
                <a:spcPts val="0"/>
              </a:spcBef>
              <a:spcAft>
                <a:spcPts val="600"/>
              </a:spcAft>
              <a:defRPr sz="2000">
                <a:solidFill>
                  <a:srgbClr val="232F3E"/>
                </a:solidFill>
              </a:defRPr>
            </a:lvl2pPr>
            <a:lvl3pPr marL="684213" indent="-228600">
              <a:lnSpc>
                <a:spcPct val="100000"/>
              </a:lnSpc>
              <a:spcBef>
                <a:spcPts val="0"/>
              </a:spcBef>
              <a:spcAft>
                <a:spcPts val="600"/>
              </a:spcAft>
              <a:defRPr sz="1800">
                <a:solidFill>
                  <a:srgbClr val="232F3E"/>
                </a:solidFill>
              </a:defRPr>
            </a:lvl3pPr>
            <a:lvl4pPr marL="914400" indent="-228600">
              <a:lnSpc>
                <a:spcPct val="100000"/>
              </a:lnSpc>
              <a:spcBef>
                <a:spcPts val="0"/>
              </a:spcBef>
              <a:spcAft>
                <a:spcPts val="600"/>
              </a:spcAft>
              <a:defRPr sz="1600">
                <a:solidFill>
                  <a:srgbClr val="232F3E"/>
                </a:solidFill>
              </a:defRPr>
            </a:lvl4pPr>
            <a:lvl5pPr marL="1144588" indent="-228600">
              <a:lnSpc>
                <a:spcPct val="100000"/>
              </a:lnSpc>
              <a:spcBef>
                <a:spcPts val="0"/>
              </a:spcBef>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3" name="Picture Middle">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4956048" y="1097280"/>
            <a:ext cx="2286000" cy="2286000"/>
          </a:xfrm>
        </p:spPr>
        <p:txBody>
          <a:bodyPr anchor="t">
            <a:noAutofit/>
          </a:bodyPr>
          <a:lstStyle>
            <a:lvl1pPr marL="0" indent="0" algn="ctr">
              <a:buNone/>
              <a:defRPr sz="2400">
                <a:solidFill>
                  <a:srgbClr val="232F3E"/>
                </a:solidFill>
              </a:defRPr>
            </a:lvl1pPr>
          </a:lstStyle>
          <a:p>
            <a:r>
              <a:rPr lang="en-US" dirty="0"/>
              <a:t>Click icon to add image</a:t>
            </a:r>
          </a:p>
        </p:txBody>
      </p:sp>
      <p:sp>
        <p:nvSpPr>
          <p:cNvPr id="13" name="Content Header Middle">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4224528" y="3429000"/>
            <a:ext cx="374904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3" name="Content Middle">
            <a:extLst>
              <a:ext uri="{FF2B5EF4-FFF2-40B4-BE49-F238E27FC236}">
                <a16:creationId xmlns:a16="http://schemas.microsoft.com/office/drawing/2014/main" id="{7F5B85B9-BABC-44F6-B2AE-99F02670D702}"/>
              </a:ext>
            </a:extLst>
          </p:cNvPr>
          <p:cNvSpPr>
            <a:spLocks noGrp="1"/>
          </p:cNvSpPr>
          <p:nvPr>
            <p:ph type="body" idx="3" hasCustomPrompt="1"/>
          </p:nvPr>
        </p:nvSpPr>
        <p:spPr>
          <a:xfrm>
            <a:off x="4224528" y="3895344"/>
            <a:ext cx="3749040" cy="2539399"/>
          </a:xfrm>
        </p:spPr>
        <p:txBody>
          <a:bodyPr>
            <a:noAutofit/>
          </a:bodyPr>
          <a:lstStyle>
            <a:lvl1pPr>
              <a:lnSpc>
                <a:spcPct val="100000"/>
              </a:lnSpc>
              <a:spcBef>
                <a:spcPts val="0"/>
              </a:spcBef>
              <a:spcAft>
                <a:spcPts val="600"/>
              </a:spcAft>
              <a:defRPr sz="2400">
                <a:solidFill>
                  <a:srgbClr val="232F3E"/>
                </a:solidFill>
              </a:defRPr>
            </a:lvl1pPr>
            <a:lvl2pPr marL="461963" indent="-228600">
              <a:lnSpc>
                <a:spcPct val="100000"/>
              </a:lnSpc>
              <a:spcBef>
                <a:spcPts val="0"/>
              </a:spcBef>
              <a:spcAft>
                <a:spcPts val="600"/>
              </a:spcAft>
              <a:defRPr sz="2000">
                <a:solidFill>
                  <a:srgbClr val="232F3E"/>
                </a:solidFill>
              </a:defRPr>
            </a:lvl2pPr>
            <a:lvl3pPr marL="684213" indent="-228600">
              <a:lnSpc>
                <a:spcPct val="100000"/>
              </a:lnSpc>
              <a:spcBef>
                <a:spcPts val="0"/>
              </a:spcBef>
              <a:spcAft>
                <a:spcPts val="600"/>
              </a:spcAft>
              <a:defRPr sz="1800">
                <a:solidFill>
                  <a:srgbClr val="232F3E"/>
                </a:solidFill>
              </a:defRPr>
            </a:lvl3pPr>
            <a:lvl4pPr marL="914400" indent="-228600">
              <a:lnSpc>
                <a:spcPct val="100000"/>
              </a:lnSpc>
              <a:spcBef>
                <a:spcPts val="0"/>
              </a:spcBef>
              <a:spcAft>
                <a:spcPts val="600"/>
              </a:spcAft>
              <a:defRPr sz="1600">
                <a:solidFill>
                  <a:srgbClr val="232F3E"/>
                </a:solidFill>
              </a:defRPr>
            </a:lvl4pPr>
            <a:lvl5pPr marL="1144588" indent="-228600">
              <a:lnSpc>
                <a:spcPct val="100000"/>
              </a:lnSpc>
              <a:spcBef>
                <a:spcPts val="0"/>
              </a:spcBef>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4" name="Picture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8814816" y="1097280"/>
            <a:ext cx="2286000" cy="2286000"/>
          </a:xfrm>
        </p:spPr>
        <p:txBody>
          <a:bodyPr anchor="t">
            <a:noAutofit/>
          </a:bodyPr>
          <a:lstStyle>
            <a:lvl1pPr marL="0" indent="0" algn="ctr">
              <a:buNone/>
              <a:defRPr sz="2400">
                <a:solidFill>
                  <a:srgbClr val="232F3E"/>
                </a:solidFill>
              </a:defRPr>
            </a:lvl1pPr>
          </a:lstStyle>
          <a:p>
            <a:r>
              <a:rPr lang="en-US" dirty="0"/>
              <a:t>Click icon to add image</a:t>
            </a:r>
          </a:p>
        </p:txBody>
      </p:sp>
      <p:sp>
        <p:nvSpPr>
          <p:cNvPr id="14" name="Content Head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8101583" y="3429000"/>
            <a:ext cx="374904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4" name="Content Right">
            <a:extLst>
              <a:ext uri="{FF2B5EF4-FFF2-40B4-BE49-F238E27FC236}">
                <a16:creationId xmlns:a16="http://schemas.microsoft.com/office/drawing/2014/main" id="{FD28CF85-103D-4AC7-BF7A-D32715F9433A}"/>
              </a:ext>
            </a:extLst>
          </p:cNvPr>
          <p:cNvSpPr>
            <a:spLocks noGrp="1"/>
          </p:cNvSpPr>
          <p:nvPr>
            <p:ph type="body" idx="4" hasCustomPrompt="1"/>
          </p:nvPr>
        </p:nvSpPr>
        <p:spPr>
          <a:xfrm>
            <a:off x="8083296" y="3895344"/>
            <a:ext cx="3749040" cy="2539399"/>
          </a:xfrm>
        </p:spPr>
        <p:txBody>
          <a:bodyPr>
            <a:noAutofit/>
          </a:bodyPr>
          <a:lstStyle>
            <a:lvl1pPr>
              <a:lnSpc>
                <a:spcPct val="100000"/>
              </a:lnSpc>
              <a:spcBef>
                <a:spcPts val="0"/>
              </a:spcBef>
              <a:spcAft>
                <a:spcPts val="600"/>
              </a:spcAft>
              <a:defRPr sz="2400">
                <a:solidFill>
                  <a:srgbClr val="232F3E"/>
                </a:solidFill>
              </a:defRPr>
            </a:lvl1pPr>
            <a:lvl2pPr marL="461963" indent="-228600">
              <a:lnSpc>
                <a:spcPct val="100000"/>
              </a:lnSpc>
              <a:spcBef>
                <a:spcPts val="0"/>
              </a:spcBef>
              <a:spcAft>
                <a:spcPts val="600"/>
              </a:spcAft>
              <a:defRPr sz="2000">
                <a:solidFill>
                  <a:srgbClr val="232F3E"/>
                </a:solidFill>
              </a:defRPr>
            </a:lvl2pPr>
            <a:lvl3pPr marL="684213" indent="-228600">
              <a:lnSpc>
                <a:spcPct val="100000"/>
              </a:lnSpc>
              <a:spcBef>
                <a:spcPts val="0"/>
              </a:spcBef>
              <a:spcAft>
                <a:spcPts val="600"/>
              </a:spcAft>
              <a:defRPr sz="1800">
                <a:solidFill>
                  <a:srgbClr val="232F3E"/>
                </a:solidFill>
              </a:defRPr>
            </a:lvl3pPr>
            <a:lvl4pPr marL="914400" indent="-228600">
              <a:lnSpc>
                <a:spcPct val="100000"/>
              </a:lnSpc>
              <a:spcBef>
                <a:spcPts val="0"/>
              </a:spcBef>
              <a:spcAft>
                <a:spcPts val="600"/>
              </a:spcAft>
              <a:defRPr sz="1600">
                <a:solidFill>
                  <a:srgbClr val="232F3E"/>
                </a:solidFill>
              </a:defRPr>
            </a:lvl4pPr>
            <a:lvl5pPr marL="1144588" indent="-228600">
              <a:lnSpc>
                <a:spcPct val="100000"/>
              </a:lnSpc>
              <a:spcBef>
                <a:spcPts val="0"/>
              </a:spcBef>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028910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Varia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F1F3F3"/>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2503472"/>
            <a:ext cx="8946292" cy="1673352"/>
          </a:xfrm>
        </p:spPr>
        <p:txBody>
          <a:bodyPr anchor="b">
            <a:normAutofit/>
          </a:bodyPr>
          <a:lstStyle>
            <a:lvl1pPr algn="l">
              <a:defRPr sz="4800">
                <a:solidFill>
                  <a:srgbClr val="F1F3F3"/>
                </a:solidFill>
                <a:latin typeface="Amazon Ember Display Heavy"/>
              </a:defRPr>
            </a:lvl1pPr>
          </a:lstStyle>
          <a:p>
            <a:r>
              <a:rPr lang="en-US" dirty="0"/>
              <a:t>Enter course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body" idx="2" hasCustomPrompt="1"/>
          </p:nvPr>
        </p:nvSpPr>
        <p:spPr>
          <a:xfrm>
            <a:off x="457200" y="4224832"/>
            <a:ext cx="8946292" cy="995898"/>
          </a:xfrm>
        </p:spPr>
        <p:txBody>
          <a:bodyPr>
            <a:normAutofit/>
          </a:bodyPr>
          <a:lstStyle>
            <a:lvl1pPr marL="0" indent="0" algn="l">
              <a:buNone/>
              <a:defRPr sz="3200">
                <a:solidFill>
                  <a:srgbClr val="F1F3F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3" name="Speaker name">
            <a:extLst>
              <a:ext uri="{FF2B5EF4-FFF2-40B4-BE49-F238E27FC236}">
                <a16:creationId xmlns:a16="http://schemas.microsoft.com/office/drawing/2014/main" id="{6F7020FE-ADDD-441E-A5FA-C6CEED50C04D}"/>
              </a:ext>
            </a:extLst>
          </p:cNvPr>
          <p:cNvSpPr>
            <a:spLocks noGrp="1"/>
          </p:cNvSpPr>
          <p:nvPr>
            <p:ph type="body" idx="3" hasCustomPrompt="1"/>
          </p:nvPr>
        </p:nvSpPr>
        <p:spPr>
          <a:xfrm>
            <a:off x="457200" y="5209027"/>
            <a:ext cx="3797302" cy="369332"/>
          </a:xfrm>
        </p:spPr>
        <p:txBody>
          <a:bodyPr wrap="square"/>
          <a:lstStyle>
            <a:lvl1pPr marL="0" indent="0">
              <a:spcAft>
                <a:spcPts val="0"/>
              </a:spcAft>
              <a:buNone/>
              <a:defRPr sz="2000" b="0" i="0" cap="none" spc="0" baseline="0">
                <a:solidFill>
                  <a:srgbClr val="F1F3F3"/>
                </a:solidFill>
              </a:defRPr>
            </a:lvl1pPr>
          </a:lstStyle>
          <a:p>
            <a:pPr lvl="0"/>
            <a:r>
              <a:rPr lang="en-US" dirty="0"/>
              <a:t>Speaker name (pronouns)</a:t>
            </a:r>
          </a:p>
        </p:txBody>
      </p:sp>
      <p:sp>
        <p:nvSpPr>
          <p:cNvPr id="4" name="Speaker information">
            <a:extLst>
              <a:ext uri="{FF2B5EF4-FFF2-40B4-BE49-F238E27FC236}">
                <a16:creationId xmlns:a16="http://schemas.microsoft.com/office/drawing/2014/main" id="{644D3542-9FEA-4D1A-8F42-0AF8B115886F}"/>
              </a:ext>
            </a:extLst>
          </p:cNvPr>
          <p:cNvSpPr>
            <a:spLocks noGrp="1"/>
          </p:cNvSpPr>
          <p:nvPr>
            <p:ph type="body" idx="4" hasCustomPrompt="1"/>
          </p:nvPr>
        </p:nvSpPr>
        <p:spPr>
          <a:xfrm>
            <a:off x="457200" y="5621815"/>
            <a:ext cx="3797302" cy="823906"/>
          </a:xfrm>
        </p:spPr>
        <p:txBody>
          <a:bodyPr wrap="square"/>
          <a:lstStyle>
            <a:lvl1pPr marL="0" indent="0">
              <a:spcAft>
                <a:spcPts val="300"/>
              </a:spcAft>
              <a:buNone/>
              <a:defRPr sz="1600">
                <a:solidFill>
                  <a:srgbClr val="F1F3F3"/>
                </a:solidFill>
              </a:defRPr>
            </a:lvl1pPr>
          </a:lstStyle>
          <a:p>
            <a:pPr lvl="0"/>
            <a:r>
              <a:rPr lang="en-US" dirty="0"/>
              <a:t>Speaker job title</a:t>
            </a:r>
            <a:br>
              <a:rPr lang="en-US" dirty="0"/>
            </a:br>
            <a:r>
              <a:rPr lang="en-US" dirty="0"/>
              <a:t>Speaker company</a:t>
            </a:r>
          </a:p>
        </p:txBody>
      </p:sp>
      <p:sp>
        <p:nvSpPr>
          <p:cNvPr id="6" name="copyrightText">
            <a:extLst>
              <a:ext uri="{FF2B5EF4-FFF2-40B4-BE49-F238E27FC236}">
                <a16:creationId xmlns:a16="http://schemas.microsoft.com/office/drawing/2014/main" id="{5AC9137C-0BBC-F7E0-2726-0D9A2B2A6981}"/>
              </a:ext>
              <a:ext uri="{C183D7F6-B498-43B3-948B-1728B52AA6E4}">
                <adec:decorative xmlns:adec="http://schemas.microsoft.com/office/drawing/2017/decorative" val="1"/>
              </a:ext>
            </a:extLst>
          </p:cNvPr>
          <p:cNvSpPr txBox="1"/>
          <p:nvPr userDrawn="1"/>
        </p:nvSpPr>
        <p:spPr>
          <a:xfrm>
            <a:off x="747606" y="6511457"/>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extLst>
      <p:ext uri="{BB962C8B-B14F-4D97-AF65-F5344CB8AC3E}">
        <p14:creationId xmlns:p14="http://schemas.microsoft.com/office/powerpoint/2010/main" val="283696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Title, 3 images, and 3 text">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4A7FD274-6B14-4547-8F81-35EB1030AF5A}"/>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5"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3 images, and 3 text</a:t>
            </a:r>
          </a:p>
        </p:txBody>
      </p:sp>
      <p:sp>
        <p:nvSpPr>
          <p:cNvPr id="22" name="Picture Top">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365760" y="1238846"/>
            <a:ext cx="1554480" cy="1554480"/>
          </a:xfrm>
        </p:spPr>
        <p:txBody>
          <a:bodyPr anchor="t">
            <a:noAutofit/>
          </a:bodyPr>
          <a:lstStyle>
            <a:lvl1pPr marL="0" indent="0" algn="ctr">
              <a:buNone/>
              <a:defRPr sz="1800">
                <a:solidFill>
                  <a:srgbClr val="232F3E"/>
                </a:solidFill>
              </a:defRPr>
            </a:lvl1pPr>
          </a:lstStyle>
          <a:p>
            <a:r>
              <a:rPr lang="en-US" dirty="0"/>
              <a:t>Click icon to add image</a:t>
            </a:r>
          </a:p>
        </p:txBody>
      </p:sp>
      <p:sp>
        <p:nvSpPr>
          <p:cNvPr id="2" name="Content Top">
            <a:extLst>
              <a:ext uri="{FF2B5EF4-FFF2-40B4-BE49-F238E27FC236}">
                <a16:creationId xmlns:a16="http://schemas.microsoft.com/office/drawing/2014/main" id="{5ACBD598-6775-4223-B2AB-B169A112E3FF}"/>
              </a:ext>
            </a:extLst>
          </p:cNvPr>
          <p:cNvSpPr>
            <a:spLocks noGrp="1"/>
          </p:cNvSpPr>
          <p:nvPr>
            <p:ph type="body" idx="2" hasCustomPrompt="1"/>
          </p:nvPr>
        </p:nvSpPr>
        <p:spPr>
          <a:xfrm>
            <a:off x="2045043" y="1147406"/>
            <a:ext cx="9781197"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3" name="Picture Middle">
            <a:extLst>
              <a:ext uri="{FF2B5EF4-FFF2-40B4-BE49-F238E27FC236}">
                <a16:creationId xmlns:a16="http://schemas.microsoft.com/office/drawing/2014/main" id="{B777B55C-601A-4296-A013-0704520C9933}"/>
              </a:ext>
              <a:ext uri="{C183D7F6-B498-43B3-948B-1728B52AA6E4}">
                <adec:decorative xmlns:adec="http://schemas.microsoft.com/office/drawing/2017/decorative" val="1"/>
              </a:ext>
            </a:extLst>
          </p:cNvPr>
          <p:cNvSpPr>
            <a:spLocks noGrp="1"/>
          </p:cNvSpPr>
          <p:nvPr>
            <p:ph type="pic" idx="23" hasCustomPrompt="1"/>
          </p:nvPr>
        </p:nvSpPr>
        <p:spPr>
          <a:xfrm>
            <a:off x="365760" y="3008944"/>
            <a:ext cx="1554480" cy="1554480"/>
          </a:xfrm>
        </p:spPr>
        <p:txBody>
          <a:bodyPr anchor="t">
            <a:noAutofit/>
          </a:bodyPr>
          <a:lstStyle>
            <a:lvl1pPr marL="0" indent="0" algn="ctr">
              <a:buNone/>
              <a:defRPr sz="1800">
                <a:solidFill>
                  <a:srgbClr val="232F3E"/>
                </a:solidFill>
              </a:defRPr>
            </a:lvl1pPr>
          </a:lstStyle>
          <a:p>
            <a:r>
              <a:rPr lang="en-US" dirty="0"/>
              <a:t>Click icon to add image</a:t>
            </a:r>
          </a:p>
        </p:txBody>
      </p:sp>
      <p:sp>
        <p:nvSpPr>
          <p:cNvPr id="3" name="Content Middle">
            <a:extLst>
              <a:ext uri="{FF2B5EF4-FFF2-40B4-BE49-F238E27FC236}">
                <a16:creationId xmlns:a16="http://schemas.microsoft.com/office/drawing/2014/main" id="{80E603A3-BB5F-4E92-A77C-5055D8FB5D06}"/>
              </a:ext>
            </a:extLst>
          </p:cNvPr>
          <p:cNvSpPr>
            <a:spLocks noGrp="1"/>
          </p:cNvSpPr>
          <p:nvPr>
            <p:ph type="body" idx="3" hasCustomPrompt="1"/>
          </p:nvPr>
        </p:nvSpPr>
        <p:spPr>
          <a:xfrm>
            <a:off x="2045043" y="2917504"/>
            <a:ext cx="9781197"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4" name="Picture Bottom">
            <a:extLst>
              <a:ext uri="{FF2B5EF4-FFF2-40B4-BE49-F238E27FC236}">
                <a16:creationId xmlns:a16="http://schemas.microsoft.com/office/drawing/2014/main" id="{E03CC3B4-6BE1-41D3-B04E-E0C023B529E1}"/>
              </a:ext>
              <a:ext uri="{C183D7F6-B498-43B3-948B-1728B52AA6E4}">
                <adec:decorative xmlns:adec="http://schemas.microsoft.com/office/drawing/2017/decorative" val="1"/>
              </a:ext>
            </a:extLst>
          </p:cNvPr>
          <p:cNvSpPr>
            <a:spLocks noGrp="1"/>
          </p:cNvSpPr>
          <p:nvPr>
            <p:ph type="pic" idx="24" hasCustomPrompt="1"/>
          </p:nvPr>
        </p:nvSpPr>
        <p:spPr>
          <a:xfrm>
            <a:off x="365760" y="4776114"/>
            <a:ext cx="1554480" cy="1554480"/>
          </a:xfrm>
        </p:spPr>
        <p:txBody>
          <a:bodyPr anchor="t">
            <a:noAutofit/>
          </a:bodyPr>
          <a:lstStyle>
            <a:lvl1pPr marL="0" indent="0" algn="ctr">
              <a:buNone/>
              <a:defRPr sz="1800">
                <a:solidFill>
                  <a:srgbClr val="232F3E"/>
                </a:solidFill>
              </a:defRPr>
            </a:lvl1pPr>
          </a:lstStyle>
          <a:p>
            <a:r>
              <a:rPr lang="en-US" dirty="0"/>
              <a:t>Click icon to add image</a:t>
            </a:r>
          </a:p>
        </p:txBody>
      </p:sp>
      <p:sp>
        <p:nvSpPr>
          <p:cNvPr id="4" name="Content Bottom">
            <a:extLst>
              <a:ext uri="{FF2B5EF4-FFF2-40B4-BE49-F238E27FC236}">
                <a16:creationId xmlns:a16="http://schemas.microsoft.com/office/drawing/2014/main" id="{AD9F5B5C-5A2E-4FDE-BE90-933A1A3633E4}"/>
              </a:ext>
            </a:extLst>
          </p:cNvPr>
          <p:cNvSpPr>
            <a:spLocks noGrp="1"/>
          </p:cNvSpPr>
          <p:nvPr>
            <p:ph type="body" idx="4" hasCustomPrompt="1"/>
          </p:nvPr>
        </p:nvSpPr>
        <p:spPr>
          <a:xfrm>
            <a:off x="2045043" y="4684674"/>
            <a:ext cx="9781197"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Tree>
    <p:custDataLst>
      <p:tags r:id="rId1"/>
    </p:custDataLst>
    <p:extLst>
      <p:ext uri="{BB962C8B-B14F-4D97-AF65-F5344CB8AC3E}">
        <p14:creationId xmlns:p14="http://schemas.microsoft.com/office/powerpoint/2010/main" val="1000968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Acronym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75453ED-071C-4C2B-B7E5-A670D111A549}"/>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Acronym Slide</a:t>
            </a:r>
          </a:p>
        </p:txBody>
      </p:sp>
      <p:sp>
        <p:nvSpPr>
          <p:cNvPr id="8" name="Acronym Left Top">
            <a:extLst>
              <a:ext uri="{FF2B5EF4-FFF2-40B4-BE49-F238E27FC236}">
                <a16:creationId xmlns:a16="http://schemas.microsoft.com/office/drawing/2014/main" id="{BFBAFEAE-54DC-4352-A240-FBA7A523B7F4}"/>
              </a:ext>
            </a:extLst>
          </p:cNvPr>
          <p:cNvSpPr>
            <a:spLocks noGrp="1"/>
          </p:cNvSpPr>
          <p:nvPr>
            <p:ph type="body" idx="8" hasCustomPrompt="1"/>
          </p:nvPr>
        </p:nvSpPr>
        <p:spPr>
          <a:xfrm>
            <a:off x="353060" y="1188403"/>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2" name="Content Left Top">
            <a:extLst>
              <a:ext uri="{FF2B5EF4-FFF2-40B4-BE49-F238E27FC236}">
                <a16:creationId xmlns:a16="http://schemas.microsoft.com/office/drawing/2014/main" id="{5ACBD598-6775-4223-B2AB-B169A112E3FF}"/>
              </a:ext>
            </a:extLst>
          </p:cNvPr>
          <p:cNvSpPr>
            <a:spLocks noGrp="1"/>
          </p:cNvSpPr>
          <p:nvPr>
            <p:ph type="body" idx="2" hasCustomPrompt="1"/>
          </p:nvPr>
        </p:nvSpPr>
        <p:spPr>
          <a:xfrm>
            <a:off x="2194163" y="1096963"/>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233363" indent="0">
              <a:lnSpc>
                <a:spcPct val="100000"/>
              </a:lnSpc>
              <a:spcBef>
                <a:spcPts val="300"/>
              </a:spcBef>
              <a:spcAft>
                <a:spcPts val="600"/>
              </a:spcAft>
              <a:buNone/>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9" name="Acronym Left Middle">
            <a:extLst>
              <a:ext uri="{FF2B5EF4-FFF2-40B4-BE49-F238E27FC236}">
                <a16:creationId xmlns:a16="http://schemas.microsoft.com/office/drawing/2014/main" id="{DF521447-4E72-4F87-B8F3-0A9998B3AC50}"/>
              </a:ext>
            </a:extLst>
          </p:cNvPr>
          <p:cNvSpPr>
            <a:spLocks noGrp="1"/>
          </p:cNvSpPr>
          <p:nvPr>
            <p:ph type="body" idx="9" hasCustomPrompt="1"/>
          </p:nvPr>
        </p:nvSpPr>
        <p:spPr>
          <a:xfrm>
            <a:off x="353060" y="2980786"/>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3" name="Content Left Middle">
            <a:extLst>
              <a:ext uri="{FF2B5EF4-FFF2-40B4-BE49-F238E27FC236}">
                <a16:creationId xmlns:a16="http://schemas.microsoft.com/office/drawing/2014/main" id="{80E603A3-BB5F-4E92-A77C-5055D8FB5D06}"/>
              </a:ext>
            </a:extLst>
          </p:cNvPr>
          <p:cNvSpPr>
            <a:spLocks noGrp="1"/>
          </p:cNvSpPr>
          <p:nvPr>
            <p:ph type="body" idx="3" hasCustomPrompt="1"/>
          </p:nvPr>
        </p:nvSpPr>
        <p:spPr>
          <a:xfrm>
            <a:off x="2194163" y="2889346"/>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0" name="Acronym Left Bottom">
            <a:extLst>
              <a:ext uri="{FF2B5EF4-FFF2-40B4-BE49-F238E27FC236}">
                <a16:creationId xmlns:a16="http://schemas.microsoft.com/office/drawing/2014/main" id="{1A869D27-DAC1-4525-9F52-0E454C69A2CC}"/>
              </a:ext>
            </a:extLst>
          </p:cNvPr>
          <p:cNvSpPr>
            <a:spLocks noGrp="1"/>
          </p:cNvSpPr>
          <p:nvPr>
            <p:ph type="body" idx="10" hasCustomPrompt="1"/>
          </p:nvPr>
        </p:nvSpPr>
        <p:spPr>
          <a:xfrm>
            <a:off x="353060" y="4773168"/>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4" name="Content Left Bottom">
            <a:extLst>
              <a:ext uri="{FF2B5EF4-FFF2-40B4-BE49-F238E27FC236}">
                <a16:creationId xmlns:a16="http://schemas.microsoft.com/office/drawing/2014/main" id="{AD9F5B5C-5A2E-4FDE-BE90-933A1A3633E4}"/>
              </a:ext>
            </a:extLst>
          </p:cNvPr>
          <p:cNvSpPr>
            <a:spLocks noGrp="1"/>
          </p:cNvSpPr>
          <p:nvPr>
            <p:ph type="body" idx="4" hasCustomPrompt="1"/>
          </p:nvPr>
        </p:nvSpPr>
        <p:spPr>
          <a:xfrm>
            <a:off x="2194163" y="4681728"/>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1" name="Acronym Right Top">
            <a:extLst>
              <a:ext uri="{FF2B5EF4-FFF2-40B4-BE49-F238E27FC236}">
                <a16:creationId xmlns:a16="http://schemas.microsoft.com/office/drawing/2014/main" id="{9837C0E6-DDD2-4E65-9314-88432234A7B2}"/>
              </a:ext>
            </a:extLst>
          </p:cNvPr>
          <p:cNvSpPr>
            <a:spLocks noGrp="1"/>
          </p:cNvSpPr>
          <p:nvPr>
            <p:ph type="body" idx="11" hasCustomPrompt="1"/>
          </p:nvPr>
        </p:nvSpPr>
        <p:spPr>
          <a:xfrm>
            <a:off x="6162412" y="1188403"/>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5" name="Content Right Top">
            <a:extLst>
              <a:ext uri="{FF2B5EF4-FFF2-40B4-BE49-F238E27FC236}">
                <a16:creationId xmlns:a16="http://schemas.microsoft.com/office/drawing/2014/main" id="{90BB8441-20A6-4797-B4CD-C5446F55BFC4}"/>
              </a:ext>
            </a:extLst>
          </p:cNvPr>
          <p:cNvSpPr>
            <a:spLocks noGrp="1"/>
          </p:cNvSpPr>
          <p:nvPr>
            <p:ph type="body" idx="5" hasCustomPrompt="1"/>
          </p:nvPr>
        </p:nvSpPr>
        <p:spPr>
          <a:xfrm>
            <a:off x="7991878" y="1096963"/>
            <a:ext cx="3840480" cy="1737360"/>
          </a:xfrm>
        </p:spPr>
        <p:txBody>
          <a:bodyPr anchor="ctr">
            <a:noAutofit/>
          </a:bodyPr>
          <a:lstStyle>
            <a:lvl1pPr marL="0" indent="0" algn="l" defTabSz="914400" rtl="0" eaLnBrk="1" latinLnBrk="0" hangingPunct="1">
              <a:lnSpc>
                <a:spcPct val="100000"/>
              </a:lnSpc>
              <a:spcBef>
                <a:spcPts val="300"/>
              </a:spcBef>
              <a:spcAft>
                <a:spcPts val="0"/>
              </a:spcAft>
              <a:buFont typeface="Amazon Ember Display"/>
              <a:buNone/>
              <a:defRPr lang="en-US" sz="2000" kern="1200" dirty="0">
                <a:solidFill>
                  <a:srgbClr val="232F3E"/>
                </a:solidFill>
                <a:latin typeface="Amazon Ember Display"/>
                <a:ea typeface="+mn-ea"/>
                <a:cs typeface="+mn-cs"/>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4" name="Acronym Right Middle">
            <a:extLst>
              <a:ext uri="{FF2B5EF4-FFF2-40B4-BE49-F238E27FC236}">
                <a16:creationId xmlns:a16="http://schemas.microsoft.com/office/drawing/2014/main" id="{92570328-F506-4FC2-AE2B-53186B9CA0BF}"/>
              </a:ext>
            </a:extLst>
          </p:cNvPr>
          <p:cNvSpPr>
            <a:spLocks noGrp="1"/>
          </p:cNvSpPr>
          <p:nvPr>
            <p:ph type="body" idx="12" hasCustomPrompt="1"/>
          </p:nvPr>
        </p:nvSpPr>
        <p:spPr>
          <a:xfrm>
            <a:off x="6162412" y="2980786"/>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6" name="Content Right Middle">
            <a:extLst>
              <a:ext uri="{FF2B5EF4-FFF2-40B4-BE49-F238E27FC236}">
                <a16:creationId xmlns:a16="http://schemas.microsoft.com/office/drawing/2014/main" id="{0FAE0B8A-BC98-4464-9C65-3A47B0A5EACB}"/>
              </a:ext>
            </a:extLst>
          </p:cNvPr>
          <p:cNvSpPr>
            <a:spLocks noGrp="1"/>
          </p:cNvSpPr>
          <p:nvPr>
            <p:ph type="body" idx="6" hasCustomPrompt="1"/>
          </p:nvPr>
        </p:nvSpPr>
        <p:spPr>
          <a:xfrm>
            <a:off x="7991878" y="2889346"/>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
        <p:nvSpPr>
          <p:cNvPr id="13" name="Acronym Right Bottom">
            <a:extLst>
              <a:ext uri="{FF2B5EF4-FFF2-40B4-BE49-F238E27FC236}">
                <a16:creationId xmlns:a16="http://schemas.microsoft.com/office/drawing/2014/main" id="{724B4804-F3F3-4B62-A0EC-A77D95C244CD}"/>
              </a:ext>
            </a:extLst>
          </p:cNvPr>
          <p:cNvSpPr>
            <a:spLocks noGrp="1"/>
          </p:cNvSpPr>
          <p:nvPr>
            <p:ph type="body" idx="13" hasCustomPrompt="1"/>
          </p:nvPr>
        </p:nvSpPr>
        <p:spPr>
          <a:xfrm>
            <a:off x="6162412" y="4773168"/>
            <a:ext cx="1828800" cy="1554480"/>
          </a:xfrm>
        </p:spPr>
        <p:txBody>
          <a:bodyPr lIns="0" tIns="0" rIns="0" bIns="0" anchor="ctr">
            <a:noAutofit/>
          </a:bodyPr>
          <a:lstStyle>
            <a:lvl1pPr marL="0" indent="0" algn="ctr">
              <a:lnSpc>
                <a:spcPct val="100000"/>
              </a:lnSpc>
              <a:spcBef>
                <a:spcPts val="0"/>
              </a:spcBef>
              <a:buNone/>
              <a:defRPr lang="en-US" sz="5400" b="1" kern="1200" cap="none" spc="0" dirty="0">
                <a:ln w="9525">
                  <a:solidFill>
                    <a:schemeClr val="bg1"/>
                  </a:solidFill>
                  <a:prstDash val="solid"/>
                </a:ln>
                <a:solidFill>
                  <a:schemeClr val="accent2"/>
                </a:solidFill>
                <a:effectLst>
                  <a:outerShdw blurRad="12700" dist="38100" dir="2700000" algn="tl" rotWithShape="0">
                    <a:schemeClr val="bg1">
                      <a:lumMod val="50000"/>
                    </a:schemeClr>
                  </a:outerShdw>
                </a:effectLst>
                <a:latin typeface="+mn-lt"/>
                <a:ea typeface="+mn-ea"/>
                <a:cs typeface="+mn-cs"/>
              </a:defRPr>
            </a:lvl1pPr>
          </a:lstStyle>
          <a:p>
            <a:pPr lvl="0"/>
            <a:r>
              <a:rPr lang="en-US" dirty="0"/>
              <a:t>ABR</a:t>
            </a:r>
          </a:p>
        </p:txBody>
      </p:sp>
      <p:sp>
        <p:nvSpPr>
          <p:cNvPr id="7" name="Content Right Bottom">
            <a:extLst>
              <a:ext uri="{FF2B5EF4-FFF2-40B4-BE49-F238E27FC236}">
                <a16:creationId xmlns:a16="http://schemas.microsoft.com/office/drawing/2014/main" id="{30387F87-E08F-4DED-BCEC-437402769732}"/>
              </a:ext>
            </a:extLst>
          </p:cNvPr>
          <p:cNvSpPr>
            <a:spLocks noGrp="1"/>
          </p:cNvSpPr>
          <p:nvPr>
            <p:ph type="body" idx="7" hasCustomPrompt="1"/>
          </p:nvPr>
        </p:nvSpPr>
        <p:spPr>
          <a:xfrm>
            <a:off x="7991878" y="4681728"/>
            <a:ext cx="3840480" cy="1737360"/>
          </a:xfrm>
        </p:spPr>
        <p:txBody>
          <a:bodyPr anchor="ctr">
            <a:noAutofit/>
          </a:bodyPr>
          <a:lstStyle>
            <a:lvl1pPr marL="0" indent="0">
              <a:lnSpc>
                <a:spcPct val="100000"/>
              </a:lnSpc>
              <a:spcBef>
                <a:spcPts val="300"/>
              </a:spcBef>
              <a:spcAft>
                <a:spcPts val="0"/>
              </a:spcAft>
              <a:buNone/>
              <a:defRPr sz="2000">
                <a:solidFill>
                  <a:srgbClr val="232F3E"/>
                </a:solidFill>
                <a:latin typeface="Amazon Ember Display"/>
              </a:defRPr>
            </a:lvl1pPr>
            <a:lvl2pPr marL="461963" indent="-228600">
              <a:lnSpc>
                <a:spcPct val="100000"/>
              </a:lnSpc>
              <a:spcBef>
                <a:spcPts val="300"/>
              </a:spcBef>
              <a:spcAft>
                <a:spcPts val="600"/>
              </a:spcAft>
              <a:defRPr sz="2000">
                <a:solidFill>
                  <a:srgbClr val="232F3E"/>
                </a:solidFill>
                <a:latin typeface="Amazon Ember Display"/>
              </a:defRPr>
            </a:lvl2pPr>
            <a:lvl3pPr marL="455613" indent="0">
              <a:lnSpc>
                <a:spcPct val="100000"/>
              </a:lnSpc>
              <a:spcAft>
                <a:spcPts val="600"/>
              </a:spcAft>
              <a:buNone/>
              <a:defRPr sz="2000">
                <a:solidFill>
                  <a:schemeClr val="tx2"/>
                </a:solidFill>
                <a:latin typeface="Amazon Ember Display"/>
              </a:defRPr>
            </a:lvl3pPr>
            <a:lvl4pPr marL="914400" indent="-228600">
              <a:lnSpc>
                <a:spcPct val="100000"/>
              </a:lnSpc>
              <a:spcAft>
                <a:spcPts val="600"/>
              </a:spcAft>
              <a:defRPr sz="1800">
                <a:solidFill>
                  <a:schemeClr val="tx2"/>
                </a:solidFill>
                <a:latin typeface="Amazon Ember Display"/>
              </a:defRPr>
            </a:lvl4pPr>
            <a:lvl5pPr marL="1144588" indent="-228600">
              <a:lnSpc>
                <a:spcPct val="100000"/>
              </a:lnSpc>
              <a:spcAft>
                <a:spcPts val="600"/>
              </a:spcAft>
              <a:defRPr sz="1800">
                <a:solidFill>
                  <a:schemeClr val="tx2"/>
                </a:solidFill>
                <a:latin typeface="Amazon Ember Display"/>
              </a:defRPr>
            </a:lvl5pPr>
          </a:lstStyle>
          <a:p>
            <a:pPr lvl="0"/>
            <a:r>
              <a:rPr lang="en-US" dirty="0"/>
              <a:t>Acronym spelled out</a:t>
            </a:r>
          </a:p>
          <a:p>
            <a:pPr lvl="0"/>
            <a:r>
              <a:rPr lang="en-US" dirty="0"/>
              <a:t>Description</a:t>
            </a:r>
          </a:p>
          <a:p>
            <a:pPr lvl="0"/>
            <a:r>
              <a:rPr lang="en-US" dirty="0"/>
              <a:t>- Example</a:t>
            </a:r>
          </a:p>
        </p:txBody>
      </p:sp>
    </p:spTree>
    <p:custDataLst>
      <p:tags r:id="rId1"/>
    </p:custDataLst>
    <p:extLst>
      <p:ext uri="{BB962C8B-B14F-4D97-AF65-F5344CB8AC3E}">
        <p14:creationId xmlns:p14="http://schemas.microsoft.com/office/powerpoint/2010/main" val="625701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6 images, and 6 text">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8CEDAC6-2953-4473-BCFC-2357BFF2845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8"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6 images, and 6 text boxes</a:t>
            </a:r>
          </a:p>
        </p:txBody>
      </p:sp>
      <p:sp>
        <p:nvSpPr>
          <p:cNvPr id="22" name="Picture L Top">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365760" y="1238846"/>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2" name="Content L Top">
            <a:extLst>
              <a:ext uri="{FF2B5EF4-FFF2-40B4-BE49-F238E27FC236}">
                <a16:creationId xmlns:a16="http://schemas.microsoft.com/office/drawing/2014/main" id="{5ACBD598-6775-4223-B2AB-B169A112E3FF}"/>
              </a:ext>
            </a:extLst>
          </p:cNvPr>
          <p:cNvSpPr>
            <a:spLocks noGrp="1"/>
          </p:cNvSpPr>
          <p:nvPr>
            <p:ph type="body" idx="2" hasCustomPrompt="1"/>
          </p:nvPr>
        </p:nvSpPr>
        <p:spPr>
          <a:xfrm>
            <a:off x="2045044" y="1147406"/>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3" name="Picture L Middle">
            <a:extLst>
              <a:ext uri="{FF2B5EF4-FFF2-40B4-BE49-F238E27FC236}">
                <a16:creationId xmlns:a16="http://schemas.microsoft.com/office/drawing/2014/main" id="{B777B55C-601A-4296-A013-0704520C9933}"/>
              </a:ext>
              <a:ext uri="{C183D7F6-B498-43B3-948B-1728B52AA6E4}">
                <adec:decorative xmlns:adec="http://schemas.microsoft.com/office/drawing/2017/decorative" val="1"/>
              </a:ext>
            </a:extLst>
          </p:cNvPr>
          <p:cNvSpPr>
            <a:spLocks noGrp="1"/>
          </p:cNvSpPr>
          <p:nvPr>
            <p:ph type="pic" idx="23" hasCustomPrompt="1"/>
          </p:nvPr>
        </p:nvSpPr>
        <p:spPr>
          <a:xfrm>
            <a:off x="365760" y="3008944"/>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3" name="Content L Middle">
            <a:extLst>
              <a:ext uri="{FF2B5EF4-FFF2-40B4-BE49-F238E27FC236}">
                <a16:creationId xmlns:a16="http://schemas.microsoft.com/office/drawing/2014/main" id="{80E603A3-BB5F-4E92-A77C-5055D8FB5D06}"/>
              </a:ext>
            </a:extLst>
          </p:cNvPr>
          <p:cNvSpPr>
            <a:spLocks noGrp="1"/>
          </p:cNvSpPr>
          <p:nvPr>
            <p:ph type="body" idx="3" hasCustomPrompt="1"/>
          </p:nvPr>
        </p:nvSpPr>
        <p:spPr>
          <a:xfrm>
            <a:off x="2045044" y="2917504"/>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4" name="Picture L Bottom">
            <a:extLst>
              <a:ext uri="{FF2B5EF4-FFF2-40B4-BE49-F238E27FC236}">
                <a16:creationId xmlns:a16="http://schemas.microsoft.com/office/drawing/2014/main" id="{E03CC3B4-6BE1-41D3-B04E-E0C023B529E1}"/>
              </a:ext>
              <a:ext uri="{C183D7F6-B498-43B3-948B-1728B52AA6E4}">
                <adec:decorative xmlns:adec="http://schemas.microsoft.com/office/drawing/2017/decorative" val="1"/>
              </a:ext>
            </a:extLst>
          </p:cNvPr>
          <p:cNvSpPr>
            <a:spLocks noGrp="1"/>
          </p:cNvSpPr>
          <p:nvPr>
            <p:ph type="pic" idx="24" hasCustomPrompt="1"/>
          </p:nvPr>
        </p:nvSpPr>
        <p:spPr>
          <a:xfrm>
            <a:off x="365760" y="4776114"/>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4" name="Content L Bottom">
            <a:extLst>
              <a:ext uri="{FF2B5EF4-FFF2-40B4-BE49-F238E27FC236}">
                <a16:creationId xmlns:a16="http://schemas.microsoft.com/office/drawing/2014/main" id="{AD9F5B5C-5A2E-4FDE-BE90-933A1A3633E4}"/>
              </a:ext>
            </a:extLst>
          </p:cNvPr>
          <p:cNvSpPr>
            <a:spLocks noGrp="1"/>
          </p:cNvSpPr>
          <p:nvPr>
            <p:ph type="body" idx="4" hasCustomPrompt="1"/>
          </p:nvPr>
        </p:nvSpPr>
        <p:spPr>
          <a:xfrm>
            <a:off x="2045044" y="4684674"/>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5" name="Picture R Top">
            <a:extLst>
              <a:ext uri="{FF2B5EF4-FFF2-40B4-BE49-F238E27FC236}">
                <a16:creationId xmlns:a16="http://schemas.microsoft.com/office/drawing/2014/main" id="{2537EBA4-2DD0-426E-A66E-7F0CC3C9A863}"/>
              </a:ext>
              <a:ext uri="{C183D7F6-B498-43B3-948B-1728B52AA6E4}">
                <adec:decorative xmlns:adec="http://schemas.microsoft.com/office/drawing/2017/decorative" val="1"/>
              </a:ext>
            </a:extLst>
          </p:cNvPr>
          <p:cNvSpPr>
            <a:spLocks noGrp="1"/>
          </p:cNvSpPr>
          <p:nvPr>
            <p:ph type="pic" idx="25" hasCustomPrompt="1"/>
          </p:nvPr>
        </p:nvSpPr>
        <p:spPr>
          <a:xfrm>
            <a:off x="6205152" y="1238846"/>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5" name="Content R Top">
            <a:extLst>
              <a:ext uri="{FF2B5EF4-FFF2-40B4-BE49-F238E27FC236}">
                <a16:creationId xmlns:a16="http://schemas.microsoft.com/office/drawing/2014/main" id="{3124324C-4E3B-473E-85DD-0988B7B4CD52}"/>
              </a:ext>
            </a:extLst>
          </p:cNvPr>
          <p:cNvSpPr>
            <a:spLocks noGrp="1"/>
          </p:cNvSpPr>
          <p:nvPr>
            <p:ph type="body" idx="5" hasCustomPrompt="1"/>
          </p:nvPr>
        </p:nvSpPr>
        <p:spPr>
          <a:xfrm>
            <a:off x="7884436" y="1147406"/>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6" name="Picture R Middle">
            <a:extLst>
              <a:ext uri="{FF2B5EF4-FFF2-40B4-BE49-F238E27FC236}">
                <a16:creationId xmlns:a16="http://schemas.microsoft.com/office/drawing/2014/main" id="{C2DF48EF-CB9B-4DEC-A978-BD4C5E8A371A}"/>
              </a:ext>
              <a:ext uri="{C183D7F6-B498-43B3-948B-1728B52AA6E4}">
                <adec:decorative xmlns:adec="http://schemas.microsoft.com/office/drawing/2017/decorative" val="1"/>
              </a:ext>
            </a:extLst>
          </p:cNvPr>
          <p:cNvSpPr>
            <a:spLocks noGrp="1"/>
          </p:cNvSpPr>
          <p:nvPr>
            <p:ph type="pic" idx="26" hasCustomPrompt="1"/>
          </p:nvPr>
        </p:nvSpPr>
        <p:spPr>
          <a:xfrm>
            <a:off x="6205152" y="3008944"/>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6" name="Content R Middle">
            <a:extLst>
              <a:ext uri="{FF2B5EF4-FFF2-40B4-BE49-F238E27FC236}">
                <a16:creationId xmlns:a16="http://schemas.microsoft.com/office/drawing/2014/main" id="{823555B5-F2D8-4708-8578-06784CA9E686}"/>
              </a:ext>
            </a:extLst>
          </p:cNvPr>
          <p:cNvSpPr>
            <a:spLocks noGrp="1"/>
          </p:cNvSpPr>
          <p:nvPr>
            <p:ph type="body" idx="6" hasCustomPrompt="1"/>
          </p:nvPr>
        </p:nvSpPr>
        <p:spPr>
          <a:xfrm>
            <a:off x="7884436" y="2917504"/>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
        <p:nvSpPr>
          <p:cNvPr id="27" name="Picture R Bottom">
            <a:extLst>
              <a:ext uri="{FF2B5EF4-FFF2-40B4-BE49-F238E27FC236}">
                <a16:creationId xmlns:a16="http://schemas.microsoft.com/office/drawing/2014/main" id="{F1E0B4C9-22CB-4378-B9DD-C97CC3CC37D3}"/>
              </a:ext>
              <a:ext uri="{C183D7F6-B498-43B3-948B-1728B52AA6E4}">
                <adec:decorative xmlns:adec="http://schemas.microsoft.com/office/drawing/2017/decorative" val="1"/>
              </a:ext>
            </a:extLst>
          </p:cNvPr>
          <p:cNvSpPr>
            <a:spLocks noGrp="1"/>
          </p:cNvSpPr>
          <p:nvPr>
            <p:ph type="pic" idx="27" hasCustomPrompt="1"/>
          </p:nvPr>
        </p:nvSpPr>
        <p:spPr>
          <a:xfrm>
            <a:off x="6205152" y="4776114"/>
            <a:ext cx="1554480" cy="1554480"/>
          </a:xfrm>
        </p:spPr>
        <p:txBody>
          <a:bodyPr wrap="square" anchor="t">
            <a:noAutofit/>
          </a:bodyPr>
          <a:lstStyle>
            <a:lvl1pPr marL="0" indent="0" algn="ctr">
              <a:buNone/>
              <a:defRPr sz="1800">
                <a:solidFill>
                  <a:srgbClr val="232F3E"/>
                </a:solidFill>
              </a:defRPr>
            </a:lvl1pPr>
          </a:lstStyle>
          <a:p>
            <a:r>
              <a:rPr lang="en-US" dirty="0"/>
              <a:t>Click icon to add image</a:t>
            </a:r>
          </a:p>
        </p:txBody>
      </p:sp>
      <p:sp>
        <p:nvSpPr>
          <p:cNvPr id="7" name="Content R Bottom">
            <a:extLst>
              <a:ext uri="{FF2B5EF4-FFF2-40B4-BE49-F238E27FC236}">
                <a16:creationId xmlns:a16="http://schemas.microsoft.com/office/drawing/2014/main" id="{B8A01145-54CF-4ED7-86C7-2C5968A8E4E9}"/>
              </a:ext>
            </a:extLst>
          </p:cNvPr>
          <p:cNvSpPr>
            <a:spLocks noGrp="1"/>
          </p:cNvSpPr>
          <p:nvPr>
            <p:ph type="body" idx="7" hasCustomPrompt="1"/>
          </p:nvPr>
        </p:nvSpPr>
        <p:spPr>
          <a:xfrm>
            <a:off x="7884436" y="4684674"/>
            <a:ext cx="3941806" cy="1737360"/>
          </a:xfrm>
        </p:spPr>
        <p:txBody>
          <a:bodyPr anchor="ctr">
            <a:noAutofit/>
          </a:bodyPr>
          <a:lstStyle>
            <a:lvl1pPr marL="0" indent="0">
              <a:lnSpc>
                <a:spcPct val="100000"/>
              </a:lnSpc>
              <a:spcBef>
                <a:spcPts val="300"/>
              </a:spcBef>
              <a:spcAft>
                <a:spcPts val="0"/>
              </a:spcAft>
              <a:buNone/>
              <a:defRPr sz="2400">
                <a:solidFill>
                  <a:srgbClr val="232F3E"/>
                </a:solidFill>
              </a:defRPr>
            </a:lvl1pPr>
            <a:lvl2pPr marL="233363" indent="0">
              <a:lnSpc>
                <a:spcPct val="100000"/>
              </a:lnSpc>
              <a:spcBef>
                <a:spcPts val="300"/>
              </a:spcBef>
              <a:spcAft>
                <a:spcPts val="600"/>
              </a:spcAft>
              <a:buNone/>
              <a:defRPr sz="2000">
                <a:solidFill>
                  <a:srgbClr val="232F3E"/>
                </a:solidFill>
              </a:defRPr>
            </a:lvl2pPr>
            <a:lvl3pPr marL="455613" indent="0">
              <a:lnSpc>
                <a:spcPct val="100000"/>
              </a:lnSpc>
              <a:spcAft>
                <a:spcPts val="600"/>
              </a:spcAft>
              <a:buNone/>
              <a:defRPr sz="2000">
                <a:solidFill>
                  <a:schemeClr val="tx2"/>
                </a:solidFill>
              </a:defRPr>
            </a:lvl3pPr>
            <a:lvl4pPr marL="914400" indent="-228600">
              <a:lnSpc>
                <a:spcPct val="100000"/>
              </a:lnSpc>
              <a:spcAft>
                <a:spcPts val="600"/>
              </a:spcAft>
              <a:defRPr sz="1800">
                <a:solidFill>
                  <a:schemeClr val="tx2"/>
                </a:solidFill>
              </a:defRPr>
            </a:lvl4pPr>
            <a:lvl5pPr marL="1144588" indent="-228600">
              <a:lnSpc>
                <a:spcPct val="100000"/>
              </a:lnSpc>
              <a:spcAft>
                <a:spcPts val="600"/>
              </a:spcAft>
              <a:defRPr sz="1800">
                <a:solidFill>
                  <a:schemeClr val="tx2"/>
                </a:solidFill>
              </a:defRPr>
            </a:lvl5pPr>
          </a:lstStyle>
          <a:p>
            <a:pPr lvl="0"/>
            <a:r>
              <a:rPr lang="en-US" dirty="0"/>
              <a:t>Add content text</a:t>
            </a:r>
          </a:p>
        </p:txBody>
      </p:sp>
    </p:spTree>
    <p:custDataLst>
      <p:tags r:id="rId1"/>
    </p:custDataLst>
    <p:extLst>
      <p:ext uri="{BB962C8B-B14F-4D97-AF65-F5344CB8AC3E}">
        <p14:creationId xmlns:p14="http://schemas.microsoft.com/office/powerpoint/2010/main" val="35320743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 preserve="1">
  <p:cSld name="Title and 4 Conten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A5B3212-A91F-4308-A973-316F80A6A0B3}"/>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5FE023F-03C4-484F-A300-E408B4FEB8E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6"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4 content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type="body" idx="2" hasCustomPrompt="1"/>
          </p:nvPr>
        </p:nvSpPr>
        <p:spPr>
          <a:xfrm>
            <a:off x="365760" y="1097280"/>
            <a:ext cx="278892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Center Left">
            <a:extLst>
              <a:ext uri="{FF2B5EF4-FFF2-40B4-BE49-F238E27FC236}">
                <a16:creationId xmlns:a16="http://schemas.microsoft.com/office/drawing/2014/main" id="{951E617C-D9F7-4098-883E-6A048DBCF862}"/>
              </a:ext>
            </a:extLst>
          </p:cNvPr>
          <p:cNvSpPr>
            <a:spLocks noGrp="1"/>
          </p:cNvSpPr>
          <p:nvPr>
            <p:ph type="body" idx="3" hasCustomPrompt="1"/>
          </p:nvPr>
        </p:nvSpPr>
        <p:spPr>
          <a:xfrm>
            <a:off x="3258312" y="1097280"/>
            <a:ext cx="278892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4" name="Content Center Right">
            <a:extLst>
              <a:ext uri="{FF2B5EF4-FFF2-40B4-BE49-F238E27FC236}">
                <a16:creationId xmlns:a16="http://schemas.microsoft.com/office/drawing/2014/main" id="{A8A7CEA5-195D-4DB0-B5A3-06CEEA93C108}"/>
              </a:ext>
            </a:extLst>
          </p:cNvPr>
          <p:cNvSpPr>
            <a:spLocks noGrp="1"/>
          </p:cNvSpPr>
          <p:nvPr>
            <p:ph type="body" idx="4" hasCustomPrompt="1"/>
          </p:nvPr>
        </p:nvSpPr>
        <p:spPr>
          <a:xfrm>
            <a:off x="6150864" y="1097280"/>
            <a:ext cx="278892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5" name="Content Right">
            <a:extLst>
              <a:ext uri="{FF2B5EF4-FFF2-40B4-BE49-F238E27FC236}">
                <a16:creationId xmlns:a16="http://schemas.microsoft.com/office/drawing/2014/main" id="{BC11431A-8924-465C-98E0-6E4655C69AA7}"/>
              </a:ext>
            </a:extLst>
          </p:cNvPr>
          <p:cNvSpPr>
            <a:spLocks noGrp="1"/>
          </p:cNvSpPr>
          <p:nvPr>
            <p:ph type="body" idx="5" hasCustomPrompt="1"/>
          </p:nvPr>
        </p:nvSpPr>
        <p:spPr>
          <a:xfrm>
            <a:off x="9043416" y="1097280"/>
            <a:ext cx="2788920" cy="5330952"/>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398546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reserve="1">
  <p:cSld name="Title, 4 Headers, and 4 Text Columns">
    <p:bg>
      <p:bgPr>
        <a:solidFill>
          <a:schemeClr val="bg1"/>
        </a:solidFill>
        <a:effectLst/>
      </p:bgPr>
    </p:bg>
    <p:spTree>
      <p:nvGrpSpPr>
        <p:cNvPr id="1" name=""/>
        <p:cNvGrpSpPr/>
        <p:nvPr/>
      </p:nvGrpSpPr>
      <p:grpSpPr>
        <a:xfrm>
          <a:off x="0" y="0"/>
          <a:ext cx="0" cy="0"/>
          <a:chOff x="0" y="0"/>
          <a:chExt cx="0" cy="0"/>
        </a:xfrm>
      </p:grpSpPr>
      <p:pic>
        <p:nvPicPr>
          <p:cNvPr id="99" name="Background">
            <a:extLst>
              <a:ext uri="{FF2B5EF4-FFF2-40B4-BE49-F238E27FC236}">
                <a16:creationId xmlns:a16="http://schemas.microsoft.com/office/drawing/2014/main" id="{DFFC9D1B-8040-4CD3-B060-07560FFB49A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1051560"/>
            <a:ext cx="11484864" cy="457200"/>
          </a:xfrm>
          <a:prstGeom prst="rect">
            <a:avLst/>
          </a:prstGeom>
        </p:spPr>
      </p:pic>
      <p:sp>
        <p:nvSpPr>
          <p:cNvPr id="97" name="Slide Number">
            <a:extLst>
              <a:ext uri="{FF2B5EF4-FFF2-40B4-BE49-F238E27FC236}">
                <a16:creationId xmlns:a16="http://schemas.microsoft.com/office/drawing/2014/main" id="{801112C1-CB8D-4535-B2A1-5048E573106F}"/>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6"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4 headers, and 4 text columns</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1051560"/>
            <a:ext cx="278892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1563624"/>
            <a:ext cx="2788920" cy="4882896"/>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3" name="Content 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3264408" y="1051560"/>
            <a:ext cx="278892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3" name="Content Center Left">
            <a:extLst>
              <a:ext uri="{FF2B5EF4-FFF2-40B4-BE49-F238E27FC236}">
                <a16:creationId xmlns:a16="http://schemas.microsoft.com/office/drawing/2014/main" id="{7F5B85B9-BABC-44F6-B2AE-99F02670D702}"/>
              </a:ext>
            </a:extLst>
          </p:cNvPr>
          <p:cNvSpPr>
            <a:spLocks noGrp="1"/>
          </p:cNvSpPr>
          <p:nvPr>
            <p:ph type="body" idx="3" hasCustomPrompt="1"/>
          </p:nvPr>
        </p:nvSpPr>
        <p:spPr>
          <a:xfrm>
            <a:off x="3264408" y="1563624"/>
            <a:ext cx="2788920" cy="4882896"/>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4" name="Content Header Center Right">
            <a:extLst>
              <a:ext uri="{FF2B5EF4-FFF2-40B4-BE49-F238E27FC236}">
                <a16:creationId xmlns:a16="http://schemas.microsoft.com/office/drawing/2014/main" id="{B3EBECE3-35F9-4AF4-A8A7-FD546C7C32D6}"/>
              </a:ext>
            </a:extLst>
          </p:cNvPr>
          <p:cNvSpPr>
            <a:spLocks noGrp="1"/>
          </p:cNvSpPr>
          <p:nvPr>
            <p:ph type="body" idx="14" hasCustomPrompt="1"/>
          </p:nvPr>
        </p:nvSpPr>
        <p:spPr>
          <a:xfrm>
            <a:off x="6163056" y="1051560"/>
            <a:ext cx="278892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4" name="Content Center Right">
            <a:extLst>
              <a:ext uri="{FF2B5EF4-FFF2-40B4-BE49-F238E27FC236}">
                <a16:creationId xmlns:a16="http://schemas.microsoft.com/office/drawing/2014/main" id="{92466994-EA21-45EA-9DC6-3C179254B3A8}"/>
              </a:ext>
            </a:extLst>
          </p:cNvPr>
          <p:cNvSpPr>
            <a:spLocks noGrp="1"/>
          </p:cNvSpPr>
          <p:nvPr>
            <p:ph type="body" idx="4" hasCustomPrompt="1"/>
          </p:nvPr>
        </p:nvSpPr>
        <p:spPr>
          <a:xfrm>
            <a:off x="6163056" y="1563624"/>
            <a:ext cx="2788920" cy="4882896"/>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15" name="Content Header Right">
            <a:extLst>
              <a:ext uri="{FF2B5EF4-FFF2-40B4-BE49-F238E27FC236}">
                <a16:creationId xmlns:a16="http://schemas.microsoft.com/office/drawing/2014/main" id="{ED932AC6-C3A8-487A-A17E-48D0C368204C}"/>
              </a:ext>
            </a:extLst>
          </p:cNvPr>
          <p:cNvSpPr>
            <a:spLocks noGrp="1"/>
          </p:cNvSpPr>
          <p:nvPr>
            <p:ph type="body" idx="15" hasCustomPrompt="1"/>
          </p:nvPr>
        </p:nvSpPr>
        <p:spPr>
          <a:xfrm>
            <a:off x="9061704" y="1051560"/>
            <a:ext cx="2788920" cy="440329"/>
          </a:xfrm>
          <a:noFill/>
          <a:ln>
            <a:noFill/>
          </a:ln>
        </p:spPr>
        <p:txBody>
          <a:bodyPr lIns="91440" anchor="ctr">
            <a:noAutofit/>
          </a:bodyPr>
          <a:lstStyle>
            <a:lvl1pPr marL="60325" indent="0">
              <a:lnSpc>
                <a:spcPct val="100000"/>
              </a:lnSpc>
              <a:spcBef>
                <a:spcPts val="0"/>
              </a:spcBef>
              <a:spcAft>
                <a:spcPts val="0"/>
              </a:spcAft>
              <a:buNone/>
              <a:defRPr sz="24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5" name="Content Right">
            <a:extLst>
              <a:ext uri="{FF2B5EF4-FFF2-40B4-BE49-F238E27FC236}">
                <a16:creationId xmlns:a16="http://schemas.microsoft.com/office/drawing/2014/main" id="{7CF59EA0-9039-4A19-8197-DA073A0DB52B}"/>
              </a:ext>
            </a:extLst>
          </p:cNvPr>
          <p:cNvSpPr>
            <a:spLocks noGrp="1"/>
          </p:cNvSpPr>
          <p:nvPr>
            <p:ph type="body" idx="5" hasCustomPrompt="1"/>
          </p:nvPr>
        </p:nvSpPr>
        <p:spPr>
          <a:xfrm>
            <a:off x="9061704" y="1563624"/>
            <a:ext cx="2788920" cy="4882896"/>
          </a:xfrm>
        </p:spPr>
        <p:txBody>
          <a:bodyPr>
            <a:noAutofit/>
          </a:bodyPr>
          <a:lstStyle>
            <a:lvl1pPr>
              <a:lnSpc>
                <a:spcPct val="100000"/>
              </a:lnSpc>
              <a:spcAft>
                <a:spcPts val="600"/>
              </a:spcAft>
              <a:defRPr sz="2400">
                <a:solidFill>
                  <a:srgbClr val="232F3E"/>
                </a:solidFill>
              </a:defRPr>
            </a:lvl1pPr>
            <a:lvl2pPr marL="461963" indent="-228600">
              <a:lnSpc>
                <a:spcPct val="100000"/>
              </a:lnSpc>
              <a:spcAft>
                <a:spcPts val="600"/>
              </a:spcAft>
              <a:defRPr sz="2000">
                <a:solidFill>
                  <a:srgbClr val="232F3E"/>
                </a:solidFill>
              </a:defRPr>
            </a:lvl2pPr>
            <a:lvl3pPr marL="684213" indent="-228600">
              <a:lnSpc>
                <a:spcPct val="100000"/>
              </a:lnSpc>
              <a:spcAft>
                <a:spcPts val="600"/>
              </a:spcAft>
              <a:defRPr sz="1800">
                <a:solidFill>
                  <a:srgbClr val="232F3E"/>
                </a:solidFill>
              </a:defRPr>
            </a:lvl3pPr>
            <a:lvl4pPr marL="914400" indent="-228600">
              <a:lnSpc>
                <a:spcPct val="100000"/>
              </a:lnSpc>
              <a:spcAft>
                <a:spcPts val="600"/>
              </a:spcAft>
              <a:defRPr sz="1600">
                <a:solidFill>
                  <a:srgbClr val="232F3E"/>
                </a:solidFill>
              </a:defRPr>
            </a:lvl4pPr>
            <a:lvl5pPr marL="1144588" indent="-228600">
              <a:lnSpc>
                <a:spcPct val="100000"/>
              </a:lnSpc>
              <a:spcAft>
                <a:spcPts val="60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0501295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Header, 4 Lg Pics, and 4 Tex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59FB098F-E843-4BDC-8C23-7C327B2DE964}"/>
              </a:ext>
              <a:ext uri="{C183D7F6-B498-43B3-948B-1728B52AA6E4}">
                <adec:decorative xmlns:adec="http://schemas.microsoft.com/office/drawing/2017/decorative" val="1"/>
              </a:ext>
            </a:extLst>
          </p:cNvPr>
          <p:cNvPicPr preferRelativeResize="0">
            <a:picLocks/>
          </p:cNvPicPr>
          <p:nvPr/>
        </p:nvPicPr>
        <p:blipFill rotWithShape="1">
          <a:blip r:embed="rId3">
            <a:extLst>
              <a:ext uri="{28A0092B-C50C-407E-A947-70E740481C1C}">
                <a14:useLocalDpi xmlns:a14="http://schemas.microsoft.com/office/drawing/2010/main" val="0"/>
              </a:ext>
            </a:extLst>
          </a:blip>
          <a:srcRect t="70015" r="1112" b="19988"/>
          <a:stretch/>
        </p:blipFill>
        <p:spPr>
          <a:xfrm>
            <a:off x="365760" y="1037751"/>
            <a:ext cx="11466576" cy="45719"/>
          </a:xfrm>
          <a:prstGeom prst="rect">
            <a:avLst/>
          </a:prstGeom>
        </p:spPr>
      </p:pic>
      <p:sp>
        <p:nvSpPr>
          <p:cNvPr id="97" name="Slide Number">
            <a:extLst>
              <a:ext uri="{FF2B5EF4-FFF2-40B4-BE49-F238E27FC236}">
                <a16:creationId xmlns:a16="http://schemas.microsoft.com/office/drawing/2014/main" id="{15C95989-61CE-4D1A-B9CC-1BD6446598E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7"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header, 4 large pictures, and 4 </a:t>
            </a:r>
            <a:r>
              <a:rPr lang="en-US" dirty="0" err="1"/>
              <a:t>labels</a:t>
            </a:r>
            <a:endParaRPr lang="en-US" dirty="0"/>
          </a:p>
        </p:txBody>
      </p:sp>
      <p:sp>
        <p:nvSpPr>
          <p:cNvPr id="2" name="Content Top">
            <a:extLst>
              <a:ext uri="{FF2B5EF4-FFF2-40B4-BE49-F238E27FC236}">
                <a16:creationId xmlns:a16="http://schemas.microsoft.com/office/drawing/2014/main" id="{CEBB69C5-28A4-4F99-A9FE-572F9D53CF4E}"/>
              </a:ext>
            </a:extLst>
          </p:cNvPr>
          <p:cNvSpPr>
            <a:spLocks noGrp="1"/>
          </p:cNvSpPr>
          <p:nvPr>
            <p:ph type="body" idx="2" hasCustomPrompt="1"/>
          </p:nvPr>
        </p:nvSpPr>
        <p:spPr>
          <a:xfrm>
            <a:off x="365760" y="1046879"/>
            <a:ext cx="11466576" cy="1099688"/>
          </a:xfrm>
          <a:noFill/>
          <a:ln>
            <a:noFill/>
          </a:ln>
        </p:spPr>
        <p:txBody>
          <a:bodyPr lIns="91440" anchor="ctr">
            <a:noAutofit/>
          </a:bodyPr>
          <a:lstStyle>
            <a:lvl1pPr marL="60325" indent="0">
              <a:lnSpc>
                <a:spcPct val="100000"/>
              </a:lnSpc>
              <a:spcBef>
                <a:spcPts val="0"/>
              </a:spcBef>
              <a:spcAft>
                <a:spcPts val="0"/>
              </a:spcAft>
              <a:buNone/>
              <a:defRPr sz="2800" b="0">
                <a:solidFill>
                  <a:schemeClr val="tx2"/>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638603" y="2269331"/>
            <a:ext cx="2286000" cy="2286000"/>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3" name="Content Left">
            <a:extLst>
              <a:ext uri="{FF2B5EF4-FFF2-40B4-BE49-F238E27FC236}">
                <a16:creationId xmlns:a16="http://schemas.microsoft.com/office/drawing/2014/main" id="{5ACBD598-6775-4223-B2AB-B169A112E3FF}"/>
              </a:ext>
            </a:extLst>
          </p:cNvPr>
          <p:cNvSpPr>
            <a:spLocks noGrp="1"/>
          </p:cNvSpPr>
          <p:nvPr>
            <p:ph type="body" idx="3" hasCustomPrompt="1"/>
          </p:nvPr>
        </p:nvSpPr>
        <p:spPr>
          <a:xfrm>
            <a:off x="365760" y="4638120"/>
            <a:ext cx="2788920" cy="1808400"/>
          </a:xfrm>
        </p:spPr>
        <p:txBody>
          <a:bodyPr lIns="91440">
            <a:noAutofit/>
          </a:bodyPr>
          <a:lstStyle>
            <a:lvl1pPr marL="0" indent="0" algn="ctr">
              <a:spcAft>
                <a:spcPts val="1200"/>
              </a:spcAft>
              <a:buNone/>
              <a:defRPr sz="2000">
                <a:solidFill>
                  <a:srgbClr val="232F3E"/>
                </a:solidFill>
                <a:latin typeface="+mn-lt"/>
              </a:defRPr>
            </a:lvl1pPr>
          </a:lstStyle>
          <a:p>
            <a:pPr lvl="0"/>
            <a:r>
              <a:rPr lang="en-US" dirty="0"/>
              <a:t>Enter text</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3537251" y="2269331"/>
            <a:ext cx="2286000" cy="2286000"/>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4" name="Content Center Left">
            <a:extLst>
              <a:ext uri="{FF2B5EF4-FFF2-40B4-BE49-F238E27FC236}">
                <a16:creationId xmlns:a16="http://schemas.microsoft.com/office/drawing/2014/main" id="{7F5B85B9-BABC-44F6-B2AE-99F02670D702}"/>
              </a:ext>
            </a:extLst>
          </p:cNvPr>
          <p:cNvSpPr>
            <a:spLocks noGrp="1"/>
          </p:cNvSpPr>
          <p:nvPr>
            <p:ph type="body" idx="4" hasCustomPrompt="1"/>
          </p:nvPr>
        </p:nvSpPr>
        <p:spPr>
          <a:xfrm>
            <a:off x="3264408" y="4638120"/>
            <a:ext cx="2788920" cy="1808400"/>
          </a:xfrm>
        </p:spPr>
        <p:txBody>
          <a:bodyPr lIns="91440">
            <a:noAutofit/>
          </a:bodyPr>
          <a:lstStyle>
            <a:lvl1pPr marL="0" indent="0" algn="ctr">
              <a:spcAft>
                <a:spcPts val="1200"/>
              </a:spcAft>
              <a:buNone/>
              <a:defRPr sz="2000">
                <a:solidFill>
                  <a:srgbClr val="232F3E"/>
                </a:solidFill>
                <a:latin typeface="+mn-lt"/>
              </a:defRPr>
            </a:lvl1pPr>
          </a:lstStyle>
          <a:p>
            <a:pPr lvl="0"/>
            <a:r>
              <a:rPr lang="en-US" dirty="0"/>
              <a:t>Enter text</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6435899" y="2269331"/>
            <a:ext cx="2286000" cy="2286000"/>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5" name="Content Center Right">
            <a:extLst>
              <a:ext uri="{FF2B5EF4-FFF2-40B4-BE49-F238E27FC236}">
                <a16:creationId xmlns:a16="http://schemas.microsoft.com/office/drawing/2014/main" id="{FD28CF85-103D-4AC7-BF7A-D32715F9433A}"/>
              </a:ext>
            </a:extLst>
          </p:cNvPr>
          <p:cNvSpPr>
            <a:spLocks noGrp="1"/>
          </p:cNvSpPr>
          <p:nvPr>
            <p:ph type="body" idx="5" hasCustomPrompt="1"/>
          </p:nvPr>
        </p:nvSpPr>
        <p:spPr>
          <a:xfrm>
            <a:off x="6163056" y="4638120"/>
            <a:ext cx="2788920" cy="1808400"/>
          </a:xfrm>
        </p:spPr>
        <p:txBody>
          <a:bodyPr lIns="91440">
            <a:noAutofit/>
          </a:bodyPr>
          <a:lstStyle>
            <a:lvl1pPr marL="0" indent="0" algn="ctr">
              <a:spcAft>
                <a:spcPts val="1200"/>
              </a:spcAft>
              <a:buNone/>
              <a:defRPr sz="2000">
                <a:solidFill>
                  <a:srgbClr val="232F3E"/>
                </a:solidFill>
                <a:latin typeface="+mn-lt"/>
              </a:defRPr>
            </a:lvl1pPr>
          </a:lstStyle>
          <a:p>
            <a:pPr lvl="0"/>
            <a:r>
              <a:rPr lang="en-US" dirty="0"/>
              <a:t>Enter text</a:t>
            </a:r>
          </a:p>
        </p:txBody>
      </p:sp>
      <p:sp>
        <p:nvSpPr>
          <p:cNvPr id="25" name="Picture Right">
            <a:extLst>
              <a:ext uri="{FF2B5EF4-FFF2-40B4-BE49-F238E27FC236}">
                <a16:creationId xmlns:a16="http://schemas.microsoft.com/office/drawing/2014/main" id="{3225055C-7E4D-4C57-84DA-4F32CFEE666E}"/>
              </a:ext>
            </a:extLst>
          </p:cNvPr>
          <p:cNvSpPr>
            <a:spLocks noGrp="1"/>
          </p:cNvSpPr>
          <p:nvPr>
            <p:ph type="pic" idx="25" hasCustomPrompt="1"/>
          </p:nvPr>
        </p:nvSpPr>
        <p:spPr>
          <a:xfrm>
            <a:off x="9334547" y="2269331"/>
            <a:ext cx="2286000" cy="2286000"/>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6" name="Content Right">
            <a:extLst>
              <a:ext uri="{FF2B5EF4-FFF2-40B4-BE49-F238E27FC236}">
                <a16:creationId xmlns:a16="http://schemas.microsoft.com/office/drawing/2014/main" id="{528A167E-DBEB-4BD8-B32A-B1DBF78AA248}"/>
              </a:ext>
            </a:extLst>
          </p:cNvPr>
          <p:cNvSpPr>
            <a:spLocks noGrp="1"/>
          </p:cNvSpPr>
          <p:nvPr>
            <p:ph type="body" idx="6" hasCustomPrompt="1"/>
          </p:nvPr>
        </p:nvSpPr>
        <p:spPr>
          <a:xfrm>
            <a:off x="9043416" y="4638120"/>
            <a:ext cx="2788920" cy="1808400"/>
          </a:xfrm>
        </p:spPr>
        <p:txBody>
          <a:bodyPr lIns="91440">
            <a:noAutofit/>
          </a:bodyPr>
          <a:lstStyle>
            <a:lvl1pPr marL="0" indent="0" algn="ctr">
              <a:spcAft>
                <a:spcPts val="1200"/>
              </a:spcAft>
              <a:buNone/>
              <a:defRPr sz="2000">
                <a:solidFill>
                  <a:srgbClr val="232F3E"/>
                </a:solidFill>
                <a:latin typeface="+mn-lt"/>
              </a:defRPr>
            </a:lvl1pPr>
          </a:lstStyle>
          <a:p>
            <a:pPr lvl="0"/>
            <a:r>
              <a:rPr lang="en-US" dirty="0"/>
              <a:t>Enter text</a:t>
            </a:r>
          </a:p>
        </p:txBody>
      </p:sp>
    </p:spTree>
    <p:custDataLst>
      <p:tags r:id="rId1"/>
    </p:custDataLst>
    <p:extLst>
      <p:ext uri="{BB962C8B-B14F-4D97-AF65-F5344CB8AC3E}">
        <p14:creationId xmlns:p14="http://schemas.microsoft.com/office/powerpoint/2010/main" val="1693057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4 Lg Pics, 4 Headers, and 4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0708DD83-40E9-4CDD-ADF1-464460D88C82}"/>
              </a:ext>
            </a:extLst>
          </p:cNvPr>
          <p:cNvGrpSpPr/>
          <p:nvPr/>
        </p:nvGrpSpPr>
        <p:grpSpPr>
          <a:xfrm>
            <a:off x="365759" y="1028377"/>
            <a:ext cx="11484865" cy="2877528"/>
            <a:chOff x="365759" y="1028377"/>
            <a:chExt cx="11484865" cy="2877528"/>
          </a:xfrm>
        </p:grpSpPr>
        <p:pic>
          <p:nvPicPr>
            <p:cNvPr id="96" name="Background">
              <a:extLst>
                <a:ext uri="{FF2B5EF4-FFF2-40B4-BE49-F238E27FC236}">
                  <a16:creationId xmlns:a16="http://schemas.microsoft.com/office/drawing/2014/main" id="{81AD1A9F-B900-4260-B582-AC445A80FAD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3448705"/>
              <a:ext cx="11484864" cy="457200"/>
            </a:xfrm>
            <a:prstGeom prst="rect">
              <a:avLst/>
            </a:prstGeom>
          </p:spPr>
        </p:pic>
        <p:pic>
          <p:nvPicPr>
            <p:cNvPr id="95" name="Divider">
              <a:extLst>
                <a:ext uri="{FF2B5EF4-FFF2-40B4-BE49-F238E27FC236}">
                  <a16:creationId xmlns:a16="http://schemas.microsoft.com/office/drawing/2014/main" id="{B4D28540-5567-49EC-BB23-4B27A199DFB1}"/>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15C95989-61CE-4D1A-B9CC-1BD6446598E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6"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4 pictures, 4 headers, and 4 text columns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617220"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Content 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3465576"/>
            <a:ext cx="2788920" cy="440329"/>
          </a:xfrm>
          <a:noFill/>
          <a:ln>
            <a:noFill/>
          </a:ln>
        </p:spPr>
        <p:txBody>
          <a:bodyPr lIns="91440" anchor="ctr">
            <a:noAutofit/>
          </a:bodyPr>
          <a:lstStyle>
            <a:lvl1pPr marL="60325"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 name="Content Left">
            <a:extLst>
              <a:ext uri="{FF2B5EF4-FFF2-40B4-BE49-F238E27FC236}">
                <a16:creationId xmlns:a16="http://schemas.microsoft.com/office/drawing/2014/main" id="{5ACBD598-6775-4223-B2AB-B169A112E3FF}"/>
              </a:ext>
            </a:extLst>
          </p:cNvPr>
          <p:cNvSpPr>
            <a:spLocks noGrp="1"/>
          </p:cNvSpPr>
          <p:nvPr>
            <p:ph type="body" idx="2" hasCustomPrompt="1"/>
          </p:nvPr>
        </p:nvSpPr>
        <p:spPr>
          <a:xfrm>
            <a:off x="365760" y="3915505"/>
            <a:ext cx="2788920" cy="2519238"/>
          </a:xfrm>
        </p:spPr>
        <p:txBody>
          <a:bodyPr lIns="91440">
            <a:noAutofit/>
          </a:bodyPr>
          <a:lstStyle>
            <a:lvl1pPr marL="173038" indent="-173038">
              <a:lnSpc>
                <a:spcPct val="100000"/>
              </a:lnSpc>
              <a:spcAft>
                <a:spcPts val="300"/>
              </a:spcAft>
              <a:buFont typeface="Arial" panose="020B0604020202020204" pitchFamily="34" charset="0"/>
              <a:buChar char="•"/>
              <a:defRPr sz="2000">
                <a:solidFill>
                  <a:srgbClr val="232F3E"/>
                </a:solidFill>
              </a:defRPr>
            </a:lvl1pPr>
            <a:lvl2pPr marL="401638" indent="-169863">
              <a:lnSpc>
                <a:spcPct val="100000"/>
              </a:lnSpc>
              <a:spcAft>
                <a:spcPts val="300"/>
              </a:spcAft>
              <a:defRPr sz="1800"/>
            </a:lvl2pPr>
            <a:lvl3pPr marL="630238" indent="-173038">
              <a:lnSpc>
                <a:spcPct val="100000"/>
              </a:lnSpc>
              <a:spcAft>
                <a:spcPts val="300"/>
              </a:spcAft>
              <a:defRPr sz="1600"/>
            </a:lvl3pPr>
            <a:lvl4pPr>
              <a:defRPr/>
            </a:lvl4pPr>
            <a:lvl5pPr>
              <a:defRPr/>
            </a:lvl5pPr>
          </a:lstStyle>
          <a:p>
            <a:pPr lvl="0"/>
            <a:r>
              <a:rPr lang="en-US" dirty="0"/>
              <a:t>Add content text</a:t>
            </a:r>
          </a:p>
          <a:p>
            <a:pPr lvl="1"/>
            <a:r>
              <a:rPr lang="en-US" dirty="0"/>
              <a:t>Second level</a:t>
            </a:r>
          </a:p>
          <a:p>
            <a:pPr lvl="2"/>
            <a:r>
              <a:rPr lang="en-US" dirty="0"/>
              <a:t>Third level</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3512820"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3" name="Content 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3261360" y="3465576"/>
            <a:ext cx="2788920" cy="440329"/>
          </a:xfrm>
          <a:noFill/>
          <a:ln>
            <a:noFill/>
          </a:ln>
        </p:spPr>
        <p:txBody>
          <a:bodyPr lIns="91440" anchor="ctr">
            <a:noAutofit/>
          </a:bodyPr>
          <a:lstStyle>
            <a:lvl1pPr marL="60325"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3" name="Content Left Center">
            <a:extLst>
              <a:ext uri="{FF2B5EF4-FFF2-40B4-BE49-F238E27FC236}">
                <a16:creationId xmlns:a16="http://schemas.microsoft.com/office/drawing/2014/main" id="{8F2CF915-F007-4E72-A31F-37CC3AA65001}"/>
              </a:ext>
            </a:extLst>
          </p:cNvPr>
          <p:cNvSpPr>
            <a:spLocks noGrp="1"/>
          </p:cNvSpPr>
          <p:nvPr>
            <p:ph type="body" idx="3" hasCustomPrompt="1"/>
          </p:nvPr>
        </p:nvSpPr>
        <p:spPr>
          <a:xfrm>
            <a:off x="3261360" y="3915505"/>
            <a:ext cx="2788920" cy="2519238"/>
          </a:xfrm>
        </p:spPr>
        <p:txBody>
          <a:bodyPr lIns="91440">
            <a:noAutofit/>
          </a:bodyPr>
          <a:lstStyle>
            <a:lvl1pPr marL="173038" indent="-173038">
              <a:lnSpc>
                <a:spcPct val="100000"/>
              </a:lnSpc>
              <a:spcAft>
                <a:spcPts val="300"/>
              </a:spcAft>
              <a:buFont typeface="Arial" panose="020B0604020202020204" pitchFamily="34" charset="0"/>
              <a:buChar char="•"/>
              <a:defRPr sz="2000">
                <a:solidFill>
                  <a:srgbClr val="232F3E"/>
                </a:solidFill>
              </a:defRPr>
            </a:lvl1pPr>
            <a:lvl2pPr marL="401638" indent="-169863">
              <a:lnSpc>
                <a:spcPct val="100000"/>
              </a:lnSpc>
              <a:spcAft>
                <a:spcPts val="300"/>
              </a:spcAft>
              <a:defRPr sz="1800"/>
            </a:lvl2pPr>
            <a:lvl3pPr marL="630238" indent="-173038">
              <a:lnSpc>
                <a:spcPct val="100000"/>
              </a:lnSpc>
              <a:spcAft>
                <a:spcPts val="300"/>
              </a:spcAft>
              <a:defRPr sz="1600"/>
            </a:lvl3pPr>
            <a:lvl4pPr>
              <a:defRPr/>
            </a:lvl4pPr>
            <a:lvl5pPr>
              <a:defRPr/>
            </a:lvl5pPr>
          </a:lstStyle>
          <a:p>
            <a:pPr lvl="0"/>
            <a:r>
              <a:rPr lang="en-US" dirty="0"/>
              <a:t>Add content text</a:t>
            </a:r>
          </a:p>
          <a:p>
            <a:pPr lvl="1"/>
            <a:r>
              <a:rPr lang="en-US" dirty="0"/>
              <a:t>Second level</a:t>
            </a:r>
          </a:p>
          <a:p>
            <a:pPr lvl="2"/>
            <a:r>
              <a:rPr lang="en-US" dirty="0"/>
              <a:t>Third level</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6414516"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4" name="Content Header Cent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6163057" y="3465576"/>
            <a:ext cx="2788920" cy="440329"/>
          </a:xfrm>
          <a:noFill/>
          <a:ln>
            <a:noFill/>
          </a:ln>
        </p:spPr>
        <p:txBody>
          <a:bodyPr lIns="91440" anchor="ctr">
            <a:noAutofit/>
          </a:bodyPr>
          <a:lstStyle>
            <a:lvl1pPr marL="60325"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4" name="Content Center Right">
            <a:extLst>
              <a:ext uri="{FF2B5EF4-FFF2-40B4-BE49-F238E27FC236}">
                <a16:creationId xmlns:a16="http://schemas.microsoft.com/office/drawing/2014/main" id="{6C78D37F-DE17-4FBA-A995-39FC21020DD5}"/>
              </a:ext>
            </a:extLst>
          </p:cNvPr>
          <p:cNvSpPr>
            <a:spLocks noGrp="1"/>
          </p:cNvSpPr>
          <p:nvPr>
            <p:ph type="body" idx="4" hasCustomPrompt="1"/>
          </p:nvPr>
        </p:nvSpPr>
        <p:spPr>
          <a:xfrm>
            <a:off x="6163057" y="3915505"/>
            <a:ext cx="2788920" cy="2519238"/>
          </a:xfrm>
        </p:spPr>
        <p:txBody>
          <a:bodyPr lIns="91440">
            <a:noAutofit/>
          </a:bodyPr>
          <a:lstStyle>
            <a:lvl1pPr marL="173038" indent="-173038">
              <a:lnSpc>
                <a:spcPct val="100000"/>
              </a:lnSpc>
              <a:spcAft>
                <a:spcPts val="300"/>
              </a:spcAft>
              <a:buFont typeface="Arial" panose="020B0604020202020204" pitchFamily="34" charset="0"/>
              <a:buChar char="•"/>
              <a:defRPr sz="2000">
                <a:solidFill>
                  <a:srgbClr val="232F3E"/>
                </a:solidFill>
              </a:defRPr>
            </a:lvl1pPr>
            <a:lvl2pPr marL="401638" indent="-169863">
              <a:lnSpc>
                <a:spcPct val="100000"/>
              </a:lnSpc>
              <a:spcAft>
                <a:spcPts val="300"/>
              </a:spcAft>
              <a:defRPr sz="1800"/>
            </a:lvl2pPr>
            <a:lvl3pPr marL="630238" indent="-173038">
              <a:lnSpc>
                <a:spcPct val="100000"/>
              </a:lnSpc>
              <a:spcAft>
                <a:spcPts val="300"/>
              </a:spcAft>
              <a:defRPr sz="1600"/>
            </a:lvl3pPr>
            <a:lvl4pPr>
              <a:defRPr/>
            </a:lvl4pPr>
            <a:lvl5pPr>
              <a:defRPr/>
            </a:lvl5pPr>
          </a:lstStyle>
          <a:p>
            <a:pPr lvl="0"/>
            <a:r>
              <a:rPr lang="en-US" dirty="0"/>
              <a:t>Add content text</a:t>
            </a:r>
          </a:p>
          <a:p>
            <a:pPr lvl="1"/>
            <a:r>
              <a:rPr lang="en-US" dirty="0"/>
              <a:t>Second level</a:t>
            </a:r>
          </a:p>
          <a:p>
            <a:pPr lvl="2"/>
            <a:r>
              <a:rPr lang="en-US" dirty="0"/>
              <a:t>Third level</a:t>
            </a:r>
          </a:p>
        </p:txBody>
      </p:sp>
      <p:sp>
        <p:nvSpPr>
          <p:cNvPr id="25" name="Picture Right">
            <a:extLst>
              <a:ext uri="{FF2B5EF4-FFF2-40B4-BE49-F238E27FC236}">
                <a16:creationId xmlns:a16="http://schemas.microsoft.com/office/drawing/2014/main" id="{3225055C-7E4D-4C57-84DA-4F32CFEE666E}"/>
              </a:ext>
            </a:extLst>
          </p:cNvPr>
          <p:cNvSpPr>
            <a:spLocks noGrp="1"/>
          </p:cNvSpPr>
          <p:nvPr>
            <p:ph type="pic" idx="25" hasCustomPrompt="1"/>
          </p:nvPr>
        </p:nvSpPr>
        <p:spPr>
          <a:xfrm>
            <a:off x="9294876" y="1097280"/>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5" name="Content Header Right">
            <a:extLst>
              <a:ext uri="{FF2B5EF4-FFF2-40B4-BE49-F238E27FC236}">
                <a16:creationId xmlns:a16="http://schemas.microsoft.com/office/drawing/2014/main" id="{B17A76EF-1D7E-4BB9-BAFA-8EAA0807E356}"/>
              </a:ext>
            </a:extLst>
          </p:cNvPr>
          <p:cNvSpPr>
            <a:spLocks noGrp="1"/>
          </p:cNvSpPr>
          <p:nvPr>
            <p:ph type="subTitle" idx="15" hasCustomPrompt="1"/>
          </p:nvPr>
        </p:nvSpPr>
        <p:spPr>
          <a:xfrm>
            <a:off x="9043416" y="3465576"/>
            <a:ext cx="2788920" cy="440329"/>
          </a:xfrm>
          <a:noFill/>
          <a:ln>
            <a:noFill/>
          </a:ln>
        </p:spPr>
        <p:txBody>
          <a:bodyPr lIns="91440" anchor="ctr">
            <a:noAutofit/>
          </a:bodyPr>
          <a:lstStyle>
            <a:lvl1pPr marL="60325" indent="0">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5" name="Content Right">
            <a:extLst>
              <a:ext uri="{FF2B5EF4-FFF2-40B4-BE49-F238E27FC236}">
                <a16:creationId xmlns:a16="http://schemas.microsoft.com/office/drawing/2014/main" id="{27E7417F-ED15-4B52-BEED-6B9D37EE656E}"/>
              </a:ext>
            </a:extLst>
          </p:cNvPr>
          <p:cNvSpPr>
            <a:spLocks noGrp="1"/>
          </p:cNvSpPr>
          <p:nvPr>
            <p:ph type="body" idx="5" hasCustomPrompt="1"/>
          </p:nvPr>
        </p:nvSpPr>
        <p:spPr>
          <a:xfrm>
            <a:off x="9043416" y="3915505"/>
            <a:ext cx="2788920" cy="2519238"/>
          </a:xfrm>
        </p:spPr>
        <p:txBody>
          <a:bodyPr lIns="91440">
            <a:noAutofit/>
          </a:bodyPr>
          <a:lstStyle>
            <a:lvl1pPr marL="173038" indent="-173038">
              <a:lnSpc>
                <a:spcPct val="100000"/>
              </a:lnSpc>
              <a:spcAft>
                <a:spcPts val="300"/>
              </a:spcAft>
              <a:buFont typeface="Arial" panose="020B0604020202020204" pitchFamily="34" charset="0"/>
              <a:buChar char="•"/>
              <a:defRPr sz="2000">
                <a:solidFill>
                  <a:srgbClr val="232F3E"/>
                </a:solidFill>
              </a:defRPr>
            </a:lvl1pPr>
            <a:lvl2pPr marL="401638" indent="-169863">
              <a:lnSpc>
                <a:spcPct val="100000"/>
              </a:lnSpc>
              <a:spcAft>
                <a:spcPts val="300"/>
              </a:spcAft>
              <a:defRPr sz="1800"/>
            </a:lvl2pPr>
            <a:lvl3pPr marL="630238" indent="-173038">
              <a:lnSpc>
                <a:spcPct val="100000"/>
              </a:lnSpc>
              <a:spcAft>
                <a:spcPts val="300"/>
              </a:spcAft>
              <a:defRPr sz="1600"/>
            </a:lvl3pPr>
            <a:lvl4pPr>
              <a:defRPr/>
            </a:lvl4pPr>
            <a:lvl5pPr>
              <a:defRPr/>
            </a:lvl5pPr>
          </a:lstStyle>
          <a:p>
            <a:pPr lvl="0"/>
            <a:r>
              <a:rPr lang="en-US" dirty="0"/>
              <a:t>Add content text</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32552628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Title, 4 Sm Pics, 4 Headers, and 4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28F246DA-91CA-4502-BC7A-2F8E9D697FB1}"/>
              </a:ext>
              <a:ext uri="{C183D7F6-B498-43B3-948B-1728B52AA6E4}">
                <adec:decorative xmlns:adec="http://schemas.microsoft.com/office/drawing/2017/decorative" val="1"/>
              </a:ext>
            </a:extLst>
          </p:cNvPr>
          <p:cNvGrpSpPr/>
          <p:nvPr/>
        </p:nvGrpSpPr>
        <p:grpSpPr>
          <a:xfrm>
            <a:off x="365759" y="1028377"/>
            <a:ext cx="11484865" cy="2347997"/>
            <a:chOff x="365759" y="1028377"/>
            <a:chExt cx="11484865" cy="2347997"/>
          </a:xfrm>
        </p:grpSpPr>
        <p:pic>
          <p:nvPicPr>
            <p:cNvPr id="96" name="Background">
              <a:extLst>
                <a:ext uri="{FF2B5EF4-FFF2-40B4-BE49-F238E27FC236}">
                  <a16:creationId xmlns:a16="http://schemas.microsoft.com/office/drawing/2014/main" id="{4AA958CB-79BC-4221-AF92-52A941BCA87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60" y="2919174"/>
              <a:ext cx="11484864" cy="457200"/>
            </a:xfrm>
            <a:prstGeom prst="rect">
              <a:avLst/>
            </a:prstGeom>
          </p:spPr>
        </p:pic>
        <p:pic>
          <p:nvPicPr>
            <p:cNvPr id="95" name="Divider">
              <a:extLst>
                <a:ext uri="{FF2B5EF4-FFF2-40B4-BE49-F238E27FC236}">
                  <a16:creationId xmlns:a16="http://schemas.microsoft.com/office/drawing/2014/main" id="{B776EBEE-87DA-49C8-A876-AA9E9DCA162E}"/>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61D9C16A-E9FD-4A2D-A4D2-A79A6CA8EB58}"/>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6"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4 small pictures, 4 headers, and 4 text fields</a:t>
            </a:r>
          </a:p>
        </p:txBody>
      </p:sp>
      <p:sp>
        <p:nvSpPr>
          <p:cNvPr id="22" name="Picture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845820" y="1051560"/>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Content Header left">
            <a:extLst>
              <a:ext uri="{FF2B5EF4-FFF2-40B4-BE49-F238E27FC236}">
                <a16:creationId xmlns:a16="http://schemas.microsoft.com/office/drawing/2014/main" id="{573CFC72-9096-4F5D-9BDB-96DE57732BB8}"/>
              </a:ext>
            </a:extLst>
          </p:cNvPr>
          <p:cNvSpPr>
            <a:spLocks noGrp="1"/>
          </p:cNvSpPr>
          <p:nvPr>
            <p:ph type="body" idx="12" hasCustomPrompt="1"/>
          </p:nvPr>
        </p:nvSpPr>
        <p:spPr>
          <a:xfrm>
            <a:off x="365760" y="2926080"/>
            <a:ext cx="2788920" cy="450294"/>
          </a:xfrm>
          <a:noFill/>
          <a:ln>
            <a:noFill/>
          </a:ln>
        </p:spPr>
        <p:txBody>
          <a:bodyPr vert="horz" lIns="91440" tIns="45720" rIns="91440" bIns="45720" rtlCol="0" anchor="ctr">
            <a:noAutofit/>
          </a:bodyPr>
          <a:lstStyle>
            <a:lvl1pPr marL="60325" indent="0">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 name="Content left">
            <a:extLst>
              <a:ext uri="{FF2B5EF4-FFF2-40B4-BE49-F238E27FC236}">
                <a16:creationId xmlns:a16="http://schemas.microsoft.com/office/drawing/2014/main" id="{1EE45CD9-67F8-4A52-86F7-18140657CB4D}"/>
              </a:ext>
            </a:extLst>
          </p:cNvPr>
          <p:cNvSpPr>
            <a:spLocks noGrp="1"/>
          </p:cNvSpPr>
          <p:nvPr>
            <p:ph type="body" idx="2" hasCustomPrompt="1"/>
          </p:nvPr>
        </p:nvSpPr>
        <p:spPr>
          <a:xfrm>
            <a:off x="365760" y="3429000"/>
            <a:ext cx="2788920" cy="3005742"/>
          </a:xfrm>
        </p:spPr>
        <p:txBody>
          <a:bodyPr lIns="91440">
            <a:noAutofit/>
          </a:bodyPr>
          <a:lstStyle>
            <a:lvl1pPr marL="0" indent="0">
              <a:spcAft>
                <a:spcPts val="1200"/>
              </a:spcAft>
              <a:buNone/>
              <a:defRPr sz="2000">
                <a:solidFill>
                  <a:srgbClr val="232F3E"/>
                </a:solidFill>
              </a:defRPr>
            </a:lvl1pPr>
          </a:lstStyle>
          <a:p>
            <a:pPr lvl="0"/>
            <a:r>
              <a:rPr lang="en-US" dirty="0"/>
              <a:t>Enter text</a:t>
            </a:r>
          </a:p>
        </p:txBody>
      </p:sp>
      <p:sp>
        <p:nvSpPr>
          <p:cNvPr id="23" name="Picture left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3738372" y="1051560"/>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3" name="Content Header left center">
            <a:extLst>
              <a:ext uri="{FF2B5EF4-FFF2-40B4-BE49-F238E27FC236}">
                <a16:creationId xmlns:a16="http://schemas.microsoft.com/office/drawing/2014/main" id="{3777F387-CD61-4FDE-AE0D-E17DE70D3B19}"/>
              </a:ext>
            </a:extLst>
          </p:cNvPr>
          <p:cNvSpPr>
            <a:spLocks noGrp="1"/>
          </p:cNvSpPr>
          <p:nvPr>
            <p:ph type="body" idx="13" hasCustomPrompt="1"/>
          </p:nvPr>
        </p:nvSpPr>
        <p:spPr>
          <a:xfrm>
            <a:off x="3258312" y="2926080"/>
            <a:ext cx="2788920" cy="450294"/>
          </a:xfrm>
          <a:noFill/>
          <a:ln>
            <a:noFill/>
          </a:ln>
        </p:spPr>
        <p:txBody>
          <a:bodyPr vert="horz" lIns="91440" tIns="45720" rIns="91440" bIns="45720" rtlCol="0" anchor="ctr">
            <a:noAutofit/>
          </a:bodyPr>
          <a:lstStyle>
            <a:lvl1pPr marL="60325" indent="0">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3" name="Content left center">
            <a:extLst>
              <a:ext uri="{FF2B5EF4-FFF2-40B4-BE49-F238E27FC236}">
                <a16:creationId xmlns:a16="http://schemas.microsoft.com/office/drawing/2014/main" id="{CD517463-352F-4D83-A9E1-0F789F96266D}"/>
              </a:ext>
            </a:extLst>
          </p:cNvPr>
          <p:cNvSpPr>
            <a:spLocks noGrp="1"/>
          </p:cNvSpPr>
          <p:nvPr>
            <p:ph type="body" idx="3" hasCustomPrompt="1"/>
          </p:nvPr>
        </p:nvSpPr>
        <p:spPr>
          <a:xfrm>
            <a:off x="3258312" y="3429000"/>
            <a:ext cx="2788920" cy="3005742"/>
          </a:xfrm>
        </p:spPr>
        <p:txBody>
          <a:bodyPr lIns="91440">
            <a:noAutofit/>
          </a:bodyPr>
          <a:lstStyle>
            <a:lvl1pPr marL="0" indent="0">
              <a:spcAft>
                <a:spcPts val="1200"/>
              </a:spcAft>
              <a:buNone/>
              <a:defRPr sz="2000">
                <a:solidFill>
                  <a:srgbClr val="232F3E"/>
                </a:solidFill>
              </a:defRPr>
            </a:lvl1pPr>
          </a:lstStyle>
          <a:p>
            <a:pPr lvl="0"/>
            <a:r>
              <a:rPr lang="en-US" dirty="0"/>
              <a:t>Enter text</a:t>
            </a:r>
          </a:p>
        </p:txBody>
      </p:sp>
      <p:sp>
        <p:nvSpPr>
          <p:cNvPr id="24" name="Picture center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6630924" y="1051560"/>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4" name="Content Header center right">
            <a:extLst>
              <a:ext uri="{FF2B5EF4-FFF2-40B4-BE49-F238E27FC236}">
                <a16:creationId xmlns:a16="http://schemas.microsoft.com/office/drawing/2014/main" id="{CF3CD244-8B44-44A6-A623-84365E91EAE7}"/>
              </a:ext>
            </a:extLst>
          </p:cNvPr>
          <p:cNvSpPr>
            <a:spLocks noGrp="1"/>
          </p:cNvSpPr>
          <p:nvPr>
            <p:ph type="body" idx="14" hasCustomPrompt="1"/>
          </p:nvPr>
        </p:nvSpPr>
        <p:spPr>
          <a:xfrm>
            <a:off x="6150864" y="2926080"/>
            <a:ext cx="2788920" cy="450294"/>
          </a:xfrm>
          <a:noFill/>
          <a:ln>
            <a:noFill/>
          </a:ln>
        </p:spPr>
        <p:txBody>
          <a:bodyPr vert="horz" lIns="91440" tIns="45720" rIns="91440" bIns="45720" rtlCol="0" anchor="ctr">
            <a:noAutofit/>
          </a:bodyPr>
          <a:lstStyle>
            <a:lvl1pPr marL="60325" indent="0">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4" name="Content center right">
            <a:extLst>
              <a:ext uri="{FF2B5EF4-FFF2-40B4-BE49-F238E27FC236}">
                <a16:creationId xmlns:a16="http://schemas.microsoft.com/office/drawing/2014/main" id="{CB7E0003-F180-4528-9992-B9342F92AF42}"/>
              </a:ext>
            </a:extLst>
          </p:cNvPr>
          <p:cNvSpPr>
            <a:spLocks noGrp="1"/>
          </p:cNvSpPr>
          <p:nvPr>
            <p:ph type="body" idx="4" hasCustomPrompt="1"/>
          </p:nvPr>
        </p:nvSpPr>
        <p:spPr>
          <a:xfrm>
            <a:off x="6150864" y="3429000"/>
            <a:ext cx="2788920" cy="3005742"/>
          </a:xfrm>
        </p:spPr>
        <p:txBody>
          <a:bodyPr lIns="91440">
            <a:noAutofit/>
          </a:bodyPr>
          <a:lstStyle>
            <a:lvl1pPr marL="0" indent="0">
              <a:spcAft>
                <a:spcPts val="1200"/>
              </a:spcAft>
              <a:buNone/>
              <a:defRPr sz="2000">
                <a:solidFill>
                  <a:srgbClr val="232F3E"/>
                </a:solidFill>
              </a:defRPr>
            </a:lvl1pPr>
          </a:lstStyle>
          <a:p>
            <a:pPr lvl="0"/>
            <a:r>
              <a:rPr lang="en-US" dirty="0"/>
              <a:t>Enter text</a:t>
            </a:r>
          </a:p>
        </p:txBody>
      </p:sp>
      <p:sp>
        <p:nvSpPr>
          <p:cNvPr id="25" name="Picture righ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9523476" y="1051560"/>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5" name="Content Header right">
            <a:extLst>
              <a:ext uri="{FF2B5EF4-FFF2-40B4-BE49-F238E27FC236}">
                <a16:creationId xmlns:a16="http://schemas.microsoft.com/office/drawing/2014/main" id="{08FBD2BF-3C8E-4153-80EE-99905AF06DB0}"/>
              </a:ext>
            </a:extLst>
          </p:cNvPr>
          <p:cNvSpPr>
            <a:spLocks noGrp="1"/>
          </p:cNvSpPr>
          <p:nvPr>
            <p:ph type="body" idx="15" hasCustomPrompt="1"/>
          </p:nvPr>
        </p:nvSpPr>
        <p:spPr>
          <a:xfrm>
            <a:off x="9043416" y="2926080"/>
            <a:ext cx="2788920" cy="450294"/>
          </a:xfrm>
          <a:noFill/>
          <a:ln>
            <a:noFill/>
          </a:ln>
        </p:spPr>
        <p:txBody>
          <a:bodyPr vert="horz" lIns="91440" tIns="45720" rIns="91440" bIns="45720" rtlCol="0" anchor="ctr">
            <a:noAutofit/>
          </a:bodyPr>
          <a:lstStyle>
            <a:lvl1pPr marL="60325" indent="0">
              <a:buNone/>
              <a:defRPr lang="en-US" sz="20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5" name="Content right">
            <a:extLst>
              <a:ext uri="{FF2B5EF4-FFF2-40B4-BE49-F238E27FC236}">
                <a16:creationId xmlns:a16="http://schemas.microsoft.com/office/drawing/2014/main" id="{9F6FFAA7-B9C7-461E-8BB9-81670232C41F}"/>
              </a:ext>
            </a:extLst>
          </p:cNvPr>
          <p:cNvSpPr>
            <a:spLocks noGrp="1"/>
          </p:cNvSpPr>
          <p:nvPr>
            <p:ph type="body" idx="5" hasCustomPrompt="1"/>
          </p:nvPr>
        </p:nvSpPr>
        <p:spPr>
          <a:xfrm>
            <a:off x="9043416" y="3429000"/>
            <a:ext cx="2788920" cy="3005742"/>
          </a:xfrm>
        </p:spPr>
        <p:txBody>
          <a:bodyPr lIns="91440">
            <a:noAutofit/>
          </a:bodyPr>
          <a:lstStyle>
            <a:lvl1pPr marL="0" indent="0">
              <a:spcAft>
                <a:spcPts val="1200"/>
              </a:spcAft>
              <a:buNone/>
              <a:defRPr sz="2000">
                <a:solidFill>
                  <a:srgbClr val="232F3E"/>
                </a:solidFill>
              </a:defRPr>
            </a:lvl1pPr>
          </a:lstStyle>
          <a:p>
            <a:pPr lvl="0"/>
            <a:r>
              <a:rPr lang="en-US" dirty="0"/>
              <a:t>Enter text</a:t>
            </a:r>
          </a:p>
        </p:txBody>
      </p:sp>
    </p:spTree>
    <p:custDataLst>
      <p:tags r:id="rId1"/>
    </p:custDataLst>
    <p:extLst>
      <p:ext uri="{BB962C8B-B14F-4D97-AF65-F5344CB8AC3E}">
        <p14:creationId xmlns:p14="http://schemas.microsoft.com/office/powerpoint/2010/main" val="4098668483"/>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Title, 4 Lg Pics,and 4 Header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C2DB4ABF-FC80-43CA-AA01-B072E9DC200B}"/>
              </a:ext>
              <a:ext uri="{C183D7F6-B498-43B3-948B-1728B52AA6E4}">
                <adec:decorative xmlns:adec="http://schemas.microsoft.com/office/drawing/2017/decorative" val="1"/>
              </a:ext>
            </a:extLst>
          </p:cNvPr>
          <p:cNvGrpSpPr/>
          <p:nvPr/>
        </p:nvGrpSpPr>
        <p:grpSpPr>
          <a:xfrm>
            <a:off x="365759" y="1028377"/>
            <a:ext cx="11484865" cy="4173818"/>
            <a:chOff x="365759" y="1028377"/>
            <a:chExt cx="11484865" cy="4173818"/>
          </a:xfrm>
        </p:grpSpPr>
        <p:pic>
          <p:nvPicPr>
            <p:cNvPr id="96" name="Divider">
              <a:extLst>
                <a:ext uri="{FF2B5EF4-FFF2-40B4-BE49-F238E27FC236}">
                  <a16:creationId xmlns:a16="http://schemas.microsoft.com/office/drawing/2014/main" id="{F6D00736-4E44-4617-83F3-B5A93F28ED8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pic>
          <p:nvPicPr>
            <p:cNvPr id="95" name="Background">
              <a:extLst>
                <a:ext uri="{FF2B5EF4-FFF2-40B4-BE49-F238E27FC236}">
                  <a16:creationId xmlns:a16="http://schemas.microsoft.com/office/drawing/2014/main" id="{37E98482-26B4-4B27-9672-386980590A81}"/>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60" y="4744995"/>
              <a:ext cx="11484864" cy="457200"/>
            </a:xfrm>
            <a:prstGeom prst="rect">
              <a:avLst/>
            </a:prstGeom>
          </p:spPr>
        </p:pic>
      </p:grpSp>
      <p:sp>
        <p:nvSpPr>
          <p:cNvPr id="97" name="Slide Number">
            <a:extLst>
              <a:ext uri="{FF2B5EF4-FFF2-40B4-BE49-F238E27FC236}">
                <a16:creationId xmlns:a16="http://schemas.microsoft.com/office/drawing/2014/main" id="{4E12A119-63D8-4FB5-9AE0-FE08C858C57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4 large pictures, and 4 headers</a:t>
            </a:r>
          </a:p>
        </p:txBody>
      </p:sp>
      <p:sp>
        <p:nvSpPr>
          <p:cNvPr id="22" name="Picture Left">
            <a:extLst>
              <a:ext uri="{FF2B5EF4-FFF2-40B4-BE49-F238E27FC236}">
                <a16:creationId xmlns:a16="http://schemas.microsoft.com/office/drawing/2014/main" id="{97C88FB1-7BD6-48D3-9B99-1098619F5246}"/>
              </a:ext>
              <a:ext uri="{C183D7F6-B498-43B3-948B-1728B52AA6E4}">
                <adec:decorative xmlns:adec="http://schemas.microsoft.com/office/drawing/2017/decorative" val="1"/>
              </a:ext>
            </a:extLst>
          </p:cNvPr>
          <p:cNvSpPr>
            <a:spLocks noGrp="1"/>
          </p:cNvSpPr>
          <p:nvPr>
            <p:ph type="pic" idx="22" hasCustomPrompt="1"/>
          </p:nvPr>
        </p:nvSpPr>
        <p:spPr>
          <a:xfrm>
            <a:off x="365760" y="1835333"/>
            <a:ext cx="2788920" cy="283464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Header Left">
            <a:extLst>
              <a:ext uri="{FF2B5EF4-FFF2-40B4-BE49-F238E27FC236}">
                <a16:creationId xmlns:a16="http://schemas.microsoft.com/office/drawing/2014/main" id="{CEBB69C5-28A4-4F99-A9FE-572F9D53CF4E}"/>
              </a:ext>
            </a:extLst>
          </p:cNvPr>
          <p:cNvSpPr>
            <a:spLocks noGrp="1"/>
          </p:cNvSpPr>
          <p:nvPr>
            <p:ph type="body" idx="12" hasCustomPrompt="1"/>
          </p:nvPr>
        </p:nvSpPr>
        <p:spPr>
          <a:xfrm>
            <a:off x="365760" y="4764024"/>
            <a:ext cx="2788920" cy="438171"/>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3" name="Picture Center Left">
            <a:extLst>
              <a:ext uri="{FF2B5EF4-FFF2-40B4-BE49-F238E27FC236}">
                <a16:creationId xmlns:a16="http://schemas.microsoft.com/office/drawing/2014/main" id="{536ADC96-59CC-4670-BA80-757A11151BF9}"/>
              </a:ext>
              <a:ext uri="{C183D7F6-B498-43B3-948B-1728B52AA6E4}">
                <adec:decorative xmlns:adec="http://schemas.microsoft.com/office/drawing/2017/decorative" val="1"/>
              </a:ext>
            </a:extLst>
          </p:cNvPr>
          <p:cNvSpPr>
            <a:spLocks noGrp="1"/>
          </p:cNvSpPr>
          <p:nvPr>
            <p:ph type="pic" idx="23" hasCustomPrompt="1"/>
          </p:nvPr>
        </p:nvSpPr>
        <p:spPr>
          <a:xfrm>
            <a:off x="3258312" y="1835333"/>
            <a:ext cx="2788920" cy="283464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3" name="Header Center Left">
            <a:extLst>
              <a:ext uri="{FF2B5EF4-FFF2-40B4-BE49-F238E27FC236}">
                <a16:creationId xmlns:a16="http://schemas.microsoft.com/office/drawing/2014/main" id="{04C41CFA-9BF9-474A-89A9-E22790A538E2}"/>
              </a:ext>
            </a:extLst>
          </p:cNvPr>
          <p:cNvSpPr>
            <a:spLocks noGrp="1"/>
          </p:cNvSpPr>
          <p:nvPr>
            <p:ph type="body" idx="13" hasCustomPrompt="1"/>
          </p:nvPr>
        </p:nvSpPr>
        <p:spPr>
          <a:xfrm>
            <a:off x="3258312" y="4764024"/>
            <a:ext cx="2788920" cy="438171"/>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4" name="Picture Center Right">
            <a:extLst>
              <a:ext uri="{FF2B5EF4-FFF2-40B4-BE49-F238E27FC236}">
                <a16:creationId xmlns:a16="http://schemas.microsoft.com/office/drawing/2014/main" id="{DEC705E3-5BBB-4173-AAF5-E12991B7D59F}"/>
              </a:ext>
              <a:ext uri="{C183D7F6-B498-43B3-948B-1728B52AA6E4}">
                <adec:decorative xmlns:adec="http://schemas.microsoft.com/office/drawing/2017/decorative" val="1"/>
              </a:ext>
            </a:extLst>
          </p:cNvPr>
          <p:cNvSpPr>
            <a:spLocks noGrp="1"/>
          </p:cNvSpPr>
          <p:nvPr>
            <p:ph type="pic" idx="24" hasCustomPrompt="1"/>
          </p:nvPr>
        </p:nvSpPr>
        <p:spPr>
          <a:xfrm>
            <a:off x="6150864" y="1835333"/>
            <a:ext cx="2788920" cy="283464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4" name="Header Center Right">
            <a:extLst>
              <a:ext uri="{FF2B5EF4-FFF2-40B4-BE49-F238E27FC236}">
                <a16:creationId xmlns:a16="http://schemas.microsoft.com/office/drawing/2014/main" id="{CF01F87A-DBEF-4657-8500-6A751FF3BC24}"/>
              </a:ext>
            </a:extLst>
          </p:cNvPr>
          <p:cNvSpPr>
            <a:spLocks noGrp="1"/>
          </p:cNvSpPr>
          <p:nvPr>
            <p:ph type="body" idx="14" hasCustomPrompt="1"/>
          </p:nvPr>
        </p:nvSpPr>
        <p:spPr>
          <a:xfrm>
            <a:off x="6150864" y="4764024"/>
            <a:ext cx="2788920" cy="438171"/>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
        <p:nvSpPr>
          <p:cNvPr id="25" name="Picture Right">
            <a:extLst>
              <a:ext uri="{FF2B5EF4-FFF2-40B4-BE49-F238E27FC236}">
                <a16:creationId xmlns:a16="http://schemas.microsoft.com/office/drawing/2014/main" id="{3225055C-7E4D-4C57-84DA-4F32CFEE666E}"/>
              </a:ext>
            </a:extLst>
          </p:cNvPr>
          <p:cNvSpPr>
            <a:spLocks noGrp="1"/>
          </p:cNvSpPr>
          <p:nvPr>
            <p:ph type="pic" idx="25" hasCustomPrompt="1"/>
          </p:nvPr>
        </p:nvSpPr>
        <p:spPr>
          <a:xfrm>
            <a:off x="9043416" y="1835333"/>
            <a:ext cx="2788920" cy="283464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5" name="Header Right">
            <a:extLst>
              <a:ext uri="{FF2B5EF4-FFF2-40B4-BE49-F238E27FC236}">
                <a16:creationId xmlns:a16="http://schemas.microsoft.com/office/drawing/2014/main" id="{B17A76EF-1D7E-4BB9-BAFA-8EAA0807E356}"/>
              </a:ext>
            </a:extLst>
          </p:cNvPr>
          <p:cNvSpPr>
            <a:spLocks noGrp="1"/>
          </p:cNvSpPr>
          <p:nvPr>
            <p:ph type="body" idx="15" hasCustomPrompt="1"/>
          </p:nvPr>
        </p:nvSpPr>
        <p:spPr>
          <a:xfrm>
            <a:off x="9043416" y="4764024"/>
            <a:ext cx="2788920" cy="438171"/>
          </a:xfrm>
          <a:noFill/>
          <a:ln>
            <a:noFill/>
          </a:ln>
        </p:spPr>
        <p:txBody>
          <a:bodyPr lIns="91440" anchor="ctr">
            <a:noAutofit/>
          </a:bodyPr>
          <a:lstStyle>
            <a:lvl1pPr marL="60325" indent="0" algn="ctr">
              <a:lnSpc>
                <a:spcPct val="100000"/>
              </a:lnSpc>
              <a:spcBef>
                <a:spcPts val="0"/>
              </a:spcBef>
              <a:spcAft>
                <a:spcPts val="0"/>
              </a:spcAft>
              <a:buNone/>
              <a:defRPr sz="2000" b="0">
                <a:solidFill>
                  <a:schemeClr val="bg1"/>
                </a:solidFill>
                <a:latin typeface="+mn-lt"/>
                <a:ea typeface="Amazon Ember Heavy" panose="020B0803020204020204" pitchFamily="34" charset="0"/>
                <a:cs typeface="Amazon Ember Heavy" panose="020B08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header text</a:t>
            </a:r>
          </a:p>
        </p:txBody>
      </p:sp>
    </p:spTree>
    <p:custDataLst>
      <p:tags r:id="rId1"/>
    </p:custDataLst>
    <p:extLst>
      <p:ext uri="{BB962C8B-B14F-4D97-AF65-F5344CB8AC3E}">
        <p14:creationId xmlns:p14="http://schemas.microsoft.com/office/powerpoint/2010/main" val="16805585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Title, 6 Pics, and 6 Text Boxe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5E62986-2CB5-4C74-BFA0-36B722DD633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36A79036-863F-433F-8D16-845BBBCE412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8"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1 text box, 6 Images, and 6 text boxes</a:t>
            </a:r>
          </a:p>
        </p:txBody>
      </p:sp>
      <p:sp>
        <p:nvSpPr>
          <p:cNvPr id="22" name="Picture Top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1516380" y="1211176"/>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 name="Content Top Left">
            <a:extLst>
              <a:ext uri="{FF2B5EF4-FFF2-40B4-BE49-F238E27FC236}">
                <a16:creationId xmlns:a16="http://schemas.microsoft.com/office/drawing/2014/main" id="{1EE45CD9-67F8-4A52-86F7-18140657CB4D}"/>
              </a:ext>
            </a:extLst>
          </p:cNvPr>
          <p:cNvSpPr>
            <a:spLocks noGrp="1"/>
          </p:cNvSpPr>
          <p:nvPr>
            <p:ph type="body" idx="2" hasCustomPrompt="1"/>
          </p:nvPr>
        </p:nvSpPr>
        <p:spPr>
          <a:xfrm>
            <a:off x="830580" y="3056649"/>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3" name="Picture Top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5181600" y="1211176"/>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3" name="Content Top Center">
            <a:extLst>
              <a:ext uri="{FF2B5EF4-FFF2-40B4-BE49-F238E27FC236}">
                <a16:creationId xmlns:a16="http://schemas.microsoft.com/office/drawing/2014/main" id="{CD517463-352F-4D83-A9E1-0F789F96266D}"/>
              </a:ext>
            </a:extLst>
          </p:cNvPr>
          <p:cNvSpPr>
            <a:spLocks noGrp="1"/>
          </p:cNvSpPr>
          <p:nvPr>
            <p:ph type="body" idx="3" hasCustomPrompt="1"/>
          </p:nvPr>
        </p:nvSpPr>
        <p:spPr>
          <a:xfrm>
            <a:off x="4495800" y="3056649"/>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4" name="Picture Top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8852916" y="1211176"/>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4" name="Content Top Right">
            <a:extLst>
              <a:ext uri="{FF2B5EF4-FFF2-40B4-BE49-F238E27FC236}">
                <a16:creationId xmlns:a16="http://schemas.microsoft.com/office/drawing/2014/main" id="{CB7E0003-F180-4528-9992-B9342F92AF42}"/>
              </a:ext>
            </a:extLst>
          </p:cNvPr>
          <p:cNvSpPr>
            <a:spLocks noGrp="1"/>
          </p:cNvSpPr>
          <p:nvPr>
            <p:ph type="body" idx="4" hasCustomPrompt="1"/>
          </p:nvPr>
        </p:nvSpPr>
        <p:spPr>
          <a:xfrm>
            <a:off x="8167116" y="3056649"/>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5" name="Picture Bottom Lef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1516380" y="3866132"/>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5" name="Content Bottom Left">
            <a:extLst>
              <a:ext uri="{FF2B5EF4-FFF2-40B4-BE49-F238E27FC236}">
                <a16:creationId xmlns:a16="http://schemas.microsoft.com/office/drawing/2014/main" id="{9F6FFAA7-B9C7-461E-8BB9-81670232C41F}"/>
              </a:ext>
            </a:extLst>
          </p:cNvPr>
          <p:cNvSpPr>
            <a:spLocks noGrp="1"/>
          </p:cNvSpPr>
          <p:nvPr>
            <p:ph type="body" idx="5" hasCustomPrompt="1"/>
          </p:nvPr>
        </p:nvSpPr>
        <p:spPr>
          <a:xfrm>
            <a:off x="830580" y="5704771"/>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6" name="Picture Bottom Center">
            <a:extLst>
              <a:ext uri="{FF2B5EF4-FFF2-40B4-BE49-F238E27FC236}">
                <a16:creationId xmlns:a16="http://schemas.microsoft.com/office/drawing/2014/main" id="{6A136B8D-0BEF-4C03-8B3C-BF95C65548B3}"/>
              </a:ext>
              <a:ext uri="{C183D7F6-B498-43B3-948B-1728B52AA6E4}">
                <adec:decorative xmlns:adec="http://schemas.microsoft.com/office/drawing/2017/decorative" val="1"/>
              </a:ext>
            </a:extLst>
          </p:cNvPr>
          <p:cNvSpPr>
            <a:spLocks noGrp="1"/>
          </p:cNvSpPr>
          <p:nvPr>
            <p:ph type="pic" idx="26" hasCustomPrompt="1"/>
          </p:nvPr>
        </p:nvSpPr>
        <p:spPr>
          <a:xfrm>
            <a:off x="5181600" y="3866132"/>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6" name="Content Bottom Center">
            <a:extLst>
              <a:ext uri="{FF2B5EF4-FFF2-40B4-BE49-F238E27FC236}">
                <a16:creationId xmlns:a16="http://schemas.microsoft.com/office/drawing/2014/main" id="{4D93D3AB-1EE8-404D-9F8C-ED6967836914}"/>
              </a:ext>
            </a:extLst>
          </p:cNvPr>
          <p:cNvSpPr>
            <a:spLocks noGrp="1"/>
          </p:cNvSpPr>
          <p:nvPr>
            <p:ph type="body" idx="6" hasCustomPrompt="1"/>
          </p:nvPr>
        </p:nvSpPr>
        <p:spPr>
          <a:xfrm>
            <a:off x="4495800" y="5704771"/>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
        <p:nvSpPr>
          <p:cNvPr id="27" name="Picture Bottom Right">
            <a:extLst>
              <a:ext uri="{FF2B5EF4-FFF2-40B4-BE49-F238E27FC236}">
                <a16:creationId xmlns:a16="http://schemas.microsoft.com/office/drawing/2014/main" id="{AF549A83-F8CE-463B-9ED5-5A303AC8AC23}"/>
              </a:ext>
              <a:ext uri="{C183D7F6-B498-43B3-948B-1728B52AA6E4}">
                <adec:decorative xmlns:adec="http://schemas.microsoft.com/office/drawing/2017/decorative" val="1"/>
              </a:ext>
            </a:extLst>
          </p:cNvPr>
          <p:cNvSpPr>
            <a:spLocks noGrp="1"/>
          </p:cNvSpPr>
          <p:nvPr>
            <p:ph type="pic" idx="27" hasCustomPrompt="1"/>
          </p:nvPr>
        </p:nvSpPr>
        <p:spPr>
          <a:xfrm>
            <a:off x="8852916" y="3866132"/>
            <a:ext cx="1828800" cy="18288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7" name="Content Bottom Right">
            <a:extLst>
              <a:ext uri="{FF2B5EF4-FFF2-40B4-BE49-F238E27FC236}">
                <a16:creationId xmlns:a16="http://schemas.microsoft.com/office/drawing/2014/main" id="{E00DC7A1-D213-4110-B8F7-671693ED3BA2}"/>
              </a:ext>
            </a:extLst>
          </p:cNvPr>
          <p:cNvSpPr>
            <a:spLocks noGrp="1"/>
          </p:cNvSpPr>
          <p:nvPr>
            <p:ph type="body" idx="7" hasCustomPrompt="1"/>
          </p:nvPr>
        </p:nvSpPr>
        <p:spPr>
          <a:xfrm>
            <a:off x="8167116" y="5704771"/>
            <a:ext cx="3200400" cy="570859"/>
          </a:xfrm>
        </p:spPr>
        <p:txBody>
          <a:bodyPr lIns="45720" anchor="ctr">
            <a:noAutofit/>
          </a:bodyPr>
          <a:lstStyle>
            <a:lvl1pPr marL="0" indent="0" algn="ctr">
              <a:spcAft>
                <a:spcPts val="1200"/>
              </a:spcAft>
              <a:buNone/>
              <a:defRPr sz="2000">
                <a:solidFill>
                  <a:srgbClr val="232F3E"/>
                </a:solidFill>
              </a:defRPr>
            </a:lvl1pPr>
          </a:lstStyle>
          <a:p>
            <a:pPr lvl="0"/>
            <a:r>
              <a:rPr lang="en-US" dirty="0"/>
              <a:t>Enter text</a:t>
            </a:r>
          </a:p>
        </p:txBody>
      </p:sp>
    </p:spTree>
    <p:custDataLst>
      <p:tags r:id="rId1"/>
    </p:custDataLst>
    <p:extLst>
      <p:ext uri="{BB962C8B-B14F-4D97-AF65-F5344CB8AC3E}">
        <p14:creationId xmlns:p14="http://schemas.microsoft.com/office/powerpoint/2010/main" val="1586840193"/>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2545492"/>
            <a:ext cx="6456405" cy="2446876"/>
          </a:xfrm>
        </p:spPr>
        <p:txBody>
          <a:bodyPr anchor="b">
            <a:normAutofit/>
          </a:bodyPr>
          <a:lstStyle>
            <a:lvl1pPr algn="l">
              <a:defRPr sz="4800">
                <a:solidFill>
                  <a:srgbClr val="F1F3F3"/>
                </a:solidFill>
                <a:latin typeface="Amazon Ember Display Heavy"/>
              </a:defRPr>
            </a:lvl1pPr>
          </a:lstStyle>
          <a:p>
            <a:r>
              <a:rPr lang="en-US" dirty="0"/>
              <a:t>Enter course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body" idx="2" hasCustomPrompt="1"/>
          </p:nvPr>
        </p:nvSpPr>
        <p:spPr>
          <a:xfrm>
            <a:off x="457200" y="5040376"/>
            <a:ext cx="6456405" cy="995898"/>
          </a:xfrm>
        </p:spPr>
        <p:txBody>
          <a:bodyPr>
            <a:normAutofit/>
          </a:bodyPr>
          <a:lstStyle>
            <a:lvl1pPr marL="0" indent="0" algn="l">
              <a:buNone/>
              <a:defRPr sz="3200">
                <a:solidFill>
                  <a:srgbClr val="F1F3F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4" name="copyrightText">
            <a:extLst>
              <a:ext uri="{FF2B5EF4-FFF2-40B4-BE49-F238E27FC236}">
                <a16:creationId xmlns:a16="http://schemas.microsoft.com/office/drawing/2014/main" id="{0867167E-5E9F-F3E9-D4B5-61B4A1D91938}"/>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extLst>
      <p:ext uri="{BB962C8B-B14F-4D97-AF65-F5344CB8AC3E}">
        <p14:creationId xmlns:p14="http://schemas.microsoft.com/office/powerpoint/2010/main" val="2242025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Title and 8 picture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6549563-E04B-4657-8321-4C6934FCD32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BE705BC3-4D3C-4BF3-801C-BFF823D8CAA1}"/>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8 pictures</a:t>
            </a:r>
          </a:p>
        </p:txBody>
      </p:sp>
      <p:sp>
        <p:nvSpPr>
          <p:cNvPr id="22" name="Picture 1">
            <a:extLst>
              <a:ext uri="{FF2B5EF4-FFF2-40B4-BE49-F238E27FC236}">
                <a16:creationId xmlns:a16="http://schemas.microsoft.com/office/drawing/2014/main" id="{01E0569B-0304-4CF2-95FE-74EEAC9AEC38}"/>
              </a:ext>
            </a:extLst>
          </p:cNvPr>
          <p:cNvSpPr>
            <a:spLocks noGrp="1"/>
          </p:cNvSpPr>
          <p:nvPr>
            <p:ph type="pic" idx="22" hasCustomPrompt="1"/>
          </p:nvPr>
        </p:nvSpPr>
        <p:spPr>
          <a:xfrm>
            <a:off x="640080" y="1162264"/>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3" name="Picture 2">
            <a:extLst>
              <a:ext uri="{FF2B5EF4-FFF2-40B4-BE49-F238E27FC236}">
                <a16:creationId xmlns:a16="http://schemas.microsoft.com/office/drawing/2014/main" id="{4E39BCC2-7E6B-49A6-88A7-4389D0876599}"/>
              </a:ext>
            </a:extLst>
          </p:cNvPr>
          <p:cNvSpPr>
            <a:spLocks noGrp="1"/>
          </p:cNvSpPr>
          <p:nvPr>
            <p:ph type="pic" idx="23" hasCustomPrompt="1"/>
          </p:nvPr>
        </p:nvSpPr>
        <p:spPr>
          <a:xfrm>
            <a:off x="3517392" y="1162264"/>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4" name="Picture 3">
            <a:extLst>
              <a:ext uri="{FF2B5EF4-FFF2-40B4-BE49-F238E27FC236}">
                <a16:creationId xmlns:a16="http://schemas.microsoft.com/office/drawing/2014/main" id="{292A7B23-5883-4A03-AA9E-D7887267A0B5}"/>
              </a:ext>
            </a:extLst>
          </p:cNvPr>
          <p:cNvSpPr>
            <a:spLocks noGrp="1"/>
          </p:cNvSpPr>
          <p:nvPr>
            <p:ph type="pic" idx="24" hasCustomPrompt="1"/>
          </p:nvPr>
        </p:nvSpPr>
        <p:spPr>
          <a:xfrm>
            <a:off x="6394704" y="1162264"/>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5" name="Picture 4">
            <a:extLst>
              <a:ext uri="{FF2B5EF4-FFF2-40B4-BE49-F238E27FC236}">
                <a16:creationId xmlns:a16="http://schemas.microsoft.com/office/drawing/2014/main" id="{871FBC72-3D16-49CE-BD02-AD416196D37A}"/>
              </a:ext>
            </a:extLst>
          </p:cNvPr>
          <p:cNvSpPr>
            <a:spLocks noGrp="1"/>
          </p:cNvSpPr>
          <p:nvPr>
            <p:ph type="pic" idx="25" hasCustomPrompt="1"/>
          </p:nvPr>
        </p:nvSpPr>
        <p:spPr>
          <a:xfrm>
            <a:off x="9272016" y="1162264"/>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6" name="Picture 5">
            <a:extLst>
              <a:ext uri="{FF2B5EF4-FFF2-40B4-BE49-F238E27FC236}">
                <a16:creationId xmlns:a16="http://schemas.microsoft.com/office/drawing/2014/main" id="{CCC335E7-FA18-44DB-ACBC-F2DABE9FB384}"/>
              </a:ext>
            </a:extLst>
          </p:cNvPr>
          <p:cNvSpPr>
            <a:spLocks noGrp="1"/>
          </p:cNvSpPr>
          <p:nvPr>
            <p:ph type="pic" idx="26" hasCustomPrompt="1"/>
          </p:nvPr>
        </p:nvSpPr>
        <p:spPr>
          <a:xfrm>
            <a:off x="640080" y="3873273"/>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7" name="Picture 6">
            <a:extLst>
              <a:ext uri="{FF2B5EF4-FFF2-40B4-BE49-F238E27FC236}">
                <a16:creationId xmlns:a16="http://schemas.microsoft.com/office/drawing/2014/main" id="{BB740650-61A2-4FDC-8700-54D96F01FF5A}"/>
              </a:ext>
            </a:extLst>
          </p:cNvPr>
          <p:cNvSpPr>
            <a:spLocks noGrp="1"/>
          </p:cNvSpPr>
          <p:nvPr>
            <p:ph type="pic" idx="27" hasCustomPrompt="1"/>
          </p:nvPr>
        </p:nvSpPr>
        <p:spPr>
          <a:xfrm>
            <a:off x="3517392" y="3873273"/>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8" name="Picture 7">
            <a:extLst>
              <a:ext uri="{FF2B5EF4-FFF2-40B4-BE49-F238E27FC236}">
                <a16:creationId xmlns:a16="http://schemas.microsoft.com/office/drawing/2014/main" id="{CA951A10-B648-4F4E-87FD-97FD8FEB4106}"/>
              </a:ext>
            </a:extLst>
          </p:cNvPr>
          <p:cNvSpPr>
            <a:spLocks noGrp="1"/>
          </p:cNvSpPr>
          <p:nvPr>
            <p:ph type="pic" idx="28" hasCustomPrompt="1"/>
          </p:nvPr>
        </p:nvSpPr>
        <p:spPr>
          <a:xfrm>
            <a:off x="6394704" y="3873273"/>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29" name="Picture 8">
            <a:extLst>
              <a:ext uri="{FF2B5EF4-FFF2-40B4-BE49-F238E27FC236}">
                <a16:creationId xmlns:a16="http://schemas.microsoft.com/office/drawing/2014/main" id="{1F4C4007-9EA0-4D1F-938D-A38B105119E9}"/>
              </a:ext>
            </a:extLst>
          </p:cNvPr>
          <p:cNvSpPr>
            <a:spLocks noGrp="1"/>
          </p:cNvSpPr>
          <p:nvPr>
            <p:ph type="pic" idx="29" hasCustomPrompt="1"/>
          </p:nvPr>
        </p:nvSpPr>
        <p:spPr>
          <a:xfrm>
            <a:off x="9272016" y="3873273"/>
            <a:ext cx="2286000" cy="2286000"/>
          </a:xfrm>
        </p:spPr>
        <p:txBody>
          <a:bodyPr anchor="t">
            <a:noAutofit/>
          </a:bodyPr>
          <a:lstStyle>
            <a:lvl1pPr marL="0" indent="0" algn="ctr">
              <a:buNone/>
              <a:defRPr sz="20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5360166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le, 8 Sm Pics, and 8 Tex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1D6BA6E7-5899-45FE-A720-127BD53EEDD5}"/>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43729ECE-1B47-40DF-A603-0B72A4802FB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8 pictures, and 8 labels</a:t>
            </a:r>
          </a:p>
        </p:txBody>
      </p:sp>
      <p:sp>
        <p:nvSpPr>
          <p:cNvPr id="22" name="Picture Top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960120" y="1272940"/>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2" name="Header Top Left">
            <a:extLst>
              <a:ext uri="{FF2B5EF4-FFF2-40B4-BE49-F238E27FC236}">
                <a16:creationId xmlns:a16="http://schemas.microsoft.com/office/drawing/2014/main" id="{573CFC72-9096-4F5D-9BDB-96DE57732BB8}"/>
              </a:ext>
            </a:extLst>
          </p:cNvPr>
          <p:cNvSpPr>
            <a:spLocks noGrp="1"/>
          </p:cNvSpPr>
          <p:nvPr>
            <p:ph type="body" idx="12" hasCustomPrompt="1"/>
          </p:nvPr>
        </p:nvSpPr>
        <p:spPr>
          <a:xfrm>
            <a:off x="388620" y="2976540"/>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3" name="Picture Top Left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3837432" y="1272940"/>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3" name="Header Top Left Center">
            <a:extLst>
              <a:ext uri="{FF2B5EF4-FFF2-40B4-BE49-F238E27FC236}">
                <a16:creationId xmlns:a16="http://schemas.microsoft.com/office/drawing/2014/main" id="{3777F387-CD61-4FDE-AE0D-E17DE70D3B19}"/>
              </a:ext>
            </a:extLst>
          </p:cNvPr>
          <p:cNvSpPr>
            <a:spLocks noGrp="1"/>
          </p:cNvSpPr>
          <p:nvPr>
            <p:ph type="body" idx="13" hasCustomPrompt="1"/>
          </p:nvPr>
        </p:nvSpPr>
        <p:spPr>
          <a:xfrm>
            <a:off x="3265932" y="2976540"/>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4" name="Picture Top Center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6714744" y="1272940"/>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4" name="Header Top Center Right">
            <a:extLst>
              <a:ext uri="{FF2B5EF4-FFF2-40B4-BE49-F238E27FC236}">
                <a16:creationId xmlns:a16="http://schemas.microsoft.com/office/drawing/2014/main" id="{CF3CD244-8B44-44A6-A623-84365E91EAE7}"/>
              </a:ext>
            </a:extLst>
          </p:cNvPr>
          <p:cNvSpPr>
            <a:spLocks noGrp="1"/>
          </p:cNvSpPr>
          <p:nvPr>
            <p:ph type="body" idx="14" hasCustomPrompt="1"/>
          </p:nvPr>
        </p:nvSpPr>
        <p:spPr>
          <a:xfrm>
            <a:off x="6143244" y="2976540"/>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5" name="Picture Top Righ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9592056" y="1272940"/>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5" name="Header Top Right">
            <a:extLst>
              <a:ext uri="{FF2B5EF4-FFF2-40B4-BE49-F238E27FC236}">
                <a16:creationId xmlns:a16="http://schemas.microsoft.com/office/drawing/2014/main" id="{08FBD2BF-3C8E-4153-80EE-99905AF06DB0}"/>
              </a:ext>
            </a:extLst>
          </p:cNvPr>
          <p:cNvSpPr>
            <a:spLocks noGrp="1"/>
          </p:cNvSpPr>
          <p:nvPr>
            <p:ph type="body" idx="15" hasCustomPrompt="1"/>
          </p:nvPr>
        </p:nvSpPr>
        <p:spPr>
          <a:xfrm>
            <a:off x="9020556" y="2976540"/>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6" name="Picture Bottom Left">
            <a:extLst>
              <a:ext uri="{FF2B5EF4-FFF2-40B4-BE49-F238E27FC236}">
                <a16:creationId xmlns:a16="http://schemas.microsoft.com/office/drawing/2014/main" id="{6A136B8D-0BEF-4C03-8B3C-BF95C65548B3}"/>
              </a:ext>
              <a:ext uri="{C183D7F6-B498-43B3-948B-1728B52AA6E4}">
                <adec:decorative xmlns:adec="http://schemas.microsoft.com/office/drawing/2017/decorative" val="1"/>
              </a:ext>
            </a:extLst>
          </p:cNvPr>
          <p:cNvSpPr>
            <a:spLocks noGrp="1"/>
          </p:cNvSpPr>
          <p:nvPr>
            <p:ph type="pic" idx="26" hasCustomPrompt="1"/>
          </p:nvPr>
        </p:nvSpPr>
        <p:spPr>
          <a:xfrm>
            <a:off x="960120" y="3814574"/>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6" name="Header Bottom Left">
            <a:extLst>
              <a:ext uri="{FF2B5EF4-FFF2-40B4-BE49-F238E27FC236}">
                <a16:creationId xmlns:a16="http://schemas.microsoft.com/office/drawing/2014/main" id="{E8024806-5459-4580-AA84-DFE98F18A5A3}"/>
              </a:ext>
            </a:extLst>
          </p:cNvPr>
          <p:cNvSpPr>
            <a:spLocks noGrp="1"/>
          </p:cNvSpPr>
          <p:nvPr>
            <p:ph type="body" idx="16" hasCustomPrompt="1"/>
          </p:nvPr>
        </p:nvSpPr>
        <p:spPr>
          <a:xfrm>
            <a:off x="388620" y="5518174"/>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7" name="Picture Bottom Left Center">
            <a:extLst>
              <a:ext uri="{FF2B5EF4-FFF2-40B4-BE49-F238E27FC236}">
                <a16:creationId xmlns:a16="http://schemas.microsoft.com/office/drawing/2014/main" id="{AF549A83-F8CE-463B-9ED5-5A303AC8AC23}"/>
              </a:ext>
              <a:ext uri="{C183D7F6-B498-43B3-948B-1728B52AA6E4}">
                <adec:decorative xmlns:adec="http://schemas.microsoft.com/office/drawing/2017/decorative" val="1"/>
              </a:ext>
            </a:extLst>
          </p:cNvPr>
          <p:cNvSpPr>
            <a:spLocks noGrp="1"/>
          </p:cNvSpPr>
          <p:nvPr>
            <p:ph type="pic" idx="27" hasCustomPrompt="1"/>
          </p:nvPr>
        </p:nvSpPr>
        <p:spPr>
          <a:xfrm>
            <a:off x="3837432" y="3814574"/>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7" name="Header Bottom Left Center">
            <a:extLst>
              <a:ext uri="{FF2B5EF4-FFF2-40B4-BE49-F238E27FC236}">
                <a16:creationId xmlns:a16="http://schemas.microsoft.com/office/drawing/2014/main" id="{484800A7-DA7A-48C2-BD82-C01F6FD9DB3E}"/>
              </a:ext>
            </a:extLst>
          </p:cNvPr>
          <p:cNvSpPr>
            <a:spLocks noGrp="1"/>
          </p:cNvSpPr>
          <p:nvPr>
            <p:ph type="body" idx="17" hasCustomPrompt="1"/>
          </p:nvPr>
        </p:nvSpPr>
        <p:spPr>
          <a:xfrm>
            <a:off x="3265932" y="5518174"/>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8" name="Picture Bottom Center Right">
            <a:extLst>
              <a:ext uri="{FF2B5EF4-FFF2-40B4-BE49-F238E27FC236}">
                <a16:creationId xmlns:a16="http://schemas.microsoft.com/office/drawing/2014/main" id="{0FD6813E-DBAA-47AF-94A9-F300864878FA}"/>
              </a:ext>
              <a:ext uri="{C183D7F6-B498-43B3-948B-1728B52AA6E4}">
                <adec:decorative xmlns:adec="http://schemas.microsoft.com/office/drawing/2017/decorative" val="1"/>
              </a:ext>
            </a:extLst>
          </p:cNvPr>
          <p:cNvSpPr>
            <a:spLocks noGrp="1"/>
          </p:cNvSpPr>
          <p:nvPr>
            <p:ph type="pic" idx="28" hasCustomPrompt="1"/>
          </p:nvPr>
        </p:nvSpPr>
        <p:spPr>
          <a:xfrm>
            <a:off x="6714744" y="3814574"/>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8" name="Header Bottom Center Right">
            <a:extLst>
              <a:ext uri="{FF2B5EF4-FFF2-40B4-BE49-F238E27FC236}">
                <a16:creationId xmlns:a16="http://schemas.microsoft.com/office/drawing/2014/main" id="{706046A5-A656-4648-BD39-64FA5E94B613}"/>
              </a:ext>
            </a:extLst>
          </p:cNvPr>
          <p:cNvSpPr>
            <a:spLocks noGrp="1"/>
          </p:cNvSpPr>
          <p:nvPr>
            <p:ph type="body" idx="18" hasCustomPrompt="1"/>
          </p:nvPr>
        </p:nvSpPr>
        <p:spPr>
          <a:xfrm>
            <a:off x="6143244" y="5518174"/>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9" name="Picture Bottom Right">
            <a:extLst>
              <a:ext uri="{FF2B5EF4-FFF2-40B4-BE49-F238E27FC236}">
                <a16:creationId xmlns:a16="http://schemas.microsoft.com/office/drawing/2014/main" id="{9A78C933-BE2D-4980-BE96-E14880669883}"/>
              </a:ext>
              <a:ext uri="{C183D7F6-B498-43B3-948B-1728B52AA6E4}">
                <adec:decorative xmlns:adec="http://schemas.microsoft.com/office/drawing/2017/decorative" val="1"/>
              </a:ext>
            </a:extLst>
          </p:cNvPr>
          <p:cNvSpPr>
            <a:spLocks noGrp="1"/>
          </p:cNvSpPr>
          <p:nvPr>
            <p:ph type="pic" idx="29" hasCustomPrompt="1"/>
          </p:nvPr>
        </p:nvSpPr>
        <p:spPr>
          <a:xfrm>
            <a:off x="9592056" y="3814574"/>
            <a:ext cx="1645920" cy="1648911"/>
          </a:xfrm>
        </p:spPr>
        <p:txBody>
          <a:bodyPr anchor="t">
            <a:noAutofit/>
          </a:bodyPr>
          <a:lstStyle>
            <a:lvl1pPr marL="0" indent="0" algn="ctr">
              <a:buNone/>
              <a:defRPr sz="2000">
                <a:solidFill>
                  <a:srgbClr val="232F3E"/>
                </a:solidFill>
                <a:latin typeface="+mn-lt"/>
              </a:defRPr>
            </a:lvl1pPr>
          </a:lstStyle>
          <a:p>
            <a:r>
              <a:rPr lang="en-US" dirty="0"/>
              <a:t>Click icon to add image</a:t>
            </a:r>
          </a:p>
        </p:txBody>
      </p:sp>
      <p:sp>
        <p:nvSpPr>
          <p:cNvPr id="19" name="Header Bottom Right">
            <a:extLst>
              <a:ext uri="{FF2B5EF4-FFF2-40B4-BE49-F238E27FC236}">
                <a16:creationId xmlns:a16="http://schemas.microsoft.com/office/drawing/2014/main" id="{DE6244C7-6311-4CE0-AB72-2F6B429380EE}"/>
              </a:ext>
            </a:extLst>
          </p:cNvPr>
          <p:cNvSpPr>
            <a:spLocks noGrp="1"/>
          </p:cNvSpPr>
          <p:nvPr>
            <p:ph type="body" idx="19" hasCustomPrompt="1"/>
          </p:nvPr>
        </p:nvSpPr>
        <p:spPr>
          <a:xfrm>
            <a:off x="9020556" y="5518174"/>
            <a:ext cx="2788920" cy="548640"/>
          </a:xfrm>
          <a:noFill/>
          <a:ln>
            <a:noFill/>
          </a:ln>
        </p:spPr>
        <p:txBody>
          <a:bodyPr vert="horz" lIns="91440" tIns="45720" rIns="91440" bIns="45720" rtlCol="0" anchor="ctr">
            <a:noAutofit/>
          </a:bodyPr>
          <a:lstStyle>
            <a:lvl1pPr marL="60325" indent="0" algn="ctr">
              <a:buNone/>
              <a:defRPr lang="en-US" sz="1600" b="0" dirty="0">
                <a:solidFill>
                  <a:schemeClr val="tx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Tree>
    <p:custDataLst>
      <p:tags r:id="rId1"/>
    </p:custDataLst>
    <p:extLst>
      <p:ext uri="{BB962C8B-B14F-4D97-AF65-F5344CB8AC3E}">
        <p14:creationId xmlns:p14="http://schemas.microsoft.com/office/powerpoint/2010/main" val="3427812452"/>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Title, 8 Sm Pics, 8 Headers, and 8 Text Columns">
    <p:bg>
      <p:bgPr>
        <a:solidFill>
          <a:schemeClr val="bg1"/>
        </a:solidFill>
        <a:effectLst/>
      </p:bgPr>
    </p:bg>
    <p:spTree>
      <p:nvGrpSpPr>
        <p:cNvPr id="1" name=""/>
        <p:cNvGrpSpPr/>
        <p:nvPr/>
      </p:nvGrpSpPr>
      <p:grpSpPr>
        <a:xfrm>
          <a:off x="0" y="0"/>
          <a:ext cx="0" cy="0"/>
          <a:chOff x="0" y="0"/>
          <a:chExt cx="0" cy="0"/>
        </a:xfrm>
      </p:grpSpPr>
      <p:grpSp>
        <p:nvGrpSpPr>
          <p:cNvPr id="99" name="Background">
            <a:extLst>
              <a:ext uri="{FF2B5EF4-FFF2-40B4-BE49-F238E27FC236}">
                <a16:creationId xmlns:a16="http://schemas.microsoft.com/office/drawing/2014/main" id="{935D4C44-4726-4FC3-A8AA-03445F8D8733}"/>
              </a:ext>
              <a:ext uri="{C183D7F6-B498-43B3-948B-1728B52AA6E4}">
                <adec:decorative xmlns:adec="http://schemas.microsoft.com/office/drawing/2017/decorative" val="1"/>
              </a:ext>
            </a:extLst>
          </p:cNvPr>
          <p:cNvGrpSpPr/>
          <p:nvPr/>
        </p:nvGrpSpPr>
        <p:grpSpPr>
          <a:xfrm>
            <a:off x="365759" y="1028377"/>
            <a:ext cx="11484864" cy="4791549"/>
            <a:chOff x="365759" y="1028377"/>
            <a:chExt cx="11484864" cy="4791549"/>
          </a:xfrm>
        </p:grpSpPr>
        <p:pic>
          <p:nvPicPr>
            <p:cNvPr id="96" name="Background">
              <a:extLst>
                <a:ext uri="{FF2B5EF4-FFF2-40B4-BE49-F238E27FC236}">
                  <a16:creationId xmlns:a16="http://schemas.microsoft.com/office/drawing/2014/main" id="{14CBF7C4-FBD4-4D0D-BD04-8E2CD586D72A}"/>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88620" y="2816120"/>
              <a:ext cx="11443716" cy="320040"/>
            </a:xfrm>
            <a:prstGeom prst="rect">
              <a:avLst/>
            </a:prstGeom>
          </p:spPr>
        </p:pic>
        <p:pic>
          <p:nvPicPr>
            <p:cNvPr id="95" name="Background">
              <a:extLst>
                <a:ext uri="{FF2B5EF4-FFF2-40B4-BE49-F238E27FC236}">
                  <a16:creationId xmlns:a16="http://schemas.microsoft.com/office/drawing/2014/main" id="{1C58BDB7-165B-4517-A042-E46D3D85D196}"/>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88620" y="5499886"/>
              <a:ext cx="11443716" cy="320040"/>
            </a:xfrm>
            <a:prstGeom prst="rect">
              <a:avLst/>
            </a:prstGeom>
          </p:spPr>
        </p:pic>
        <p:pic>
          <p:nvPicPr>
            <p:cNvPr id="94" name="Divider">
              <a:extLst>
                <a:ext uri="{FF2B5EF4-FFF2-40B4-BE49-F238E27FC236}">
                  <a16:creationId xmlns:a16="http://schemas.microsoft.com/office/drawing/2014/main" id="{987C7E22-9002-48C2-9498-CFDECD00E891}"/>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grpSp>
      <p:sp>
        <p:nvSpPr>
          <p:cNvPr id="97" name="Slide Number">
            <a:extLst>
              <a:ext uri="{FF2B5EF4-FFF2-40B4-BE49-F238E27FC236}">
                <a16:creationId xmlns:a16="http://schemas.microsoft.com/office/drawing/2014/main" id="{43729ECE-1B47-40DF-A603-0B72A4802FB4}"/>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0" name="Title">
            <a:extLst>
              <a:ext uri="{FF2B5EF4-FFF2-40B4-BE49-F238E27FC236}">
                <a16:creationId xmlns:a16="http://schemas.microsoft.com/office/drawing/2014/main" id="{55E25BD5-0A7A-4C0F-8C7B-5FB1E17082BE}"/>
              </a:ext>
            </a:extLst>
          </p:cNvPr>
          <p:cNvSpPr>
            <a:spLocks noGrp="1"/>
          </p:cNvSpPr>
          <p:nvPr>
            <p:ph type="title" idx="1" hasCustomPrompt="1"/>
          </p:nvPr>
        </p:nvSpPr>
        <p:spPr>
          <a:xfrm>
            <a:off x="365760" y="301752"/>
            <a:ext cx="11466576" cy="731520"/>
          </a:xfrm>
        </p:spPr>
        <p:txBody>
          <a:bodyPr/>
          <a:lstStyle>
            <a:lvl1pPr>
              <a:defRPr>
                <a:solidFill>
                  <a:schemeClr val="tx2"/>
                </a:solidFill>
                <a:latin typeface="Amazon Ember Display Heavy"/>
              </a:defRPr>
            </a:lvl1pPr>
          </a:lstStyle>
          <a:p>
            <a:r>
              <a:rPr lang="en-US" dirty="0"/>
              <a:t>Title, 8 pictures, 8 headers, and 8 labels</a:t>
            </a:r>
          </a:p>
        </p:txBody>
      </p:sp>
      <p:sp>
        <p:nvSpPr>
          <p:cNvPr id="22" name="Picture Top Left">
            <a:extLst>
              <a:ext uri="{FF2B5EF4-FFF2-40B4-BE49-F238E27FC236}">
                <a16:creationId xmlns:a16="http://schemas.microsoft.com/office/drawing/2014/main" id="{BA2767B8-F34C-4600-8F4B-21C0CDFE578E}"/>
              </a:ext>
              <a:ext uri="{C183D7F6-B498-43B3-948B-1728B52AA6E4}">
                <adec:decorative xmlns:adec="http://schemas.microsoft.com/office/drawing/2017/decorative" val="1"/>
              </a:ext>
            </a:extLst>
          </p:cNvPr>
          <p:cNvSpPr>
            <a:spLocks noGrp="1"/>
          </p:cNvSpPr>
          <p:nvPr>
            <p:ph type="pic" idx="22" hasCustomPrompt="1"/>
          </p:nvPr>
        </p:nvSpPr>
        <p:spPr>
          <a:xfrm>
            <a:off x="960120" y="1112520"/>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2" name="Header Top Left">
            <a:extLst>
              <a:ext uri="{FF2B5EF4-FFF2-40B4-BE49-F238E27FC236}">
                <a16:creationId xmlns:a16="http://schemas.microsoft.com/office/drawing/2014/main" id="{573CFC72-9096-4F5D-9BDB-96DE57732BB8}"/>
              </a:ext>
            </a:extLst>
          </p:cNvPr>
          <p:cNvSpPr>
            <a:spLocks noGrp="1"/>
          </p:cNvSpPr>
          <p:nvPr>
            <p:ph type="body" idx="12" hasCustomPrompt="1"/>
          </p:nvPr>
        </p:nvSpPr>
        <p:spPr>
          <a:xfrm>
            <a:off x="388620" y="2816120"/>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2" name="Content Top Left">
            <a:extLst>
              <a:ext uri="{FF2B5EF4-FFF2-40B4-BE49-F238E27FC236}">
                <a16:creationId xmlns:a16="http://schemas.microsoft.com/office/drawing/2014/main" id="{1EE45CD9-67F8-4A52-86F7-18140657CB4D}"/>
              </a:ext>
            </a:extLst>
          </p:cNvPr>
          <p:cNvSpPr>
            <a:spLocks noGrp="1"/>
          </p:cNvSpPr>
          <p:nvPr>
            <p:ph type="body" idx="2" hasCustomPrompt="1"/>
          </p:nvPr>
        </p:nvSpPr>
        <p:spPr>
          <a:xfrm>
            <a:off x="388620" y="3181880"/>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3" name="Picture Top Left Center">
            <a:extLst>
              <a:ext uri="{FF2B5EF4-FFF2-40B4-BE49-F238E27FC236}">
                <a16:creationId xmlns:a16="http://schemas.microsoft.com/office/drawing/2014/main" id="{0CE211BC-1E62-4A42-A199-9B1FBAD2CE23}"/>
              </a:ext>
              <a:ext uri="{C183D7F6-B498-43B3-948B-1728B52AA6E4}">
                <adec:decorative xmlns:adec="http://schemas.microsoft.com/office/drawing/2017/decorative" val="1"/>
              </a:ext>
            </a:extLst>
          </p:cNvPr>
          <p:cNvSpPr>
            <a:spLocks noGrp="1"/>
          </p:cNvSpPr>
          <p:nvPr>
            <p:ph type="pic" idx="23" hasCustomPrompt="1"/>
          </p:nvPr>
        </p:nvSpPr>
        <p:spPr>
          <a:xfrm>
            <a:off x="3837432" y="1112520"/>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3" name="Header Top Left Center">
            <a:extLst>
              <a:ext uri="{FF2B5EF4-FFF2-40B4-BE49-F238E27FC236}">
                <a16:creationId xmlns:a16="http://schemas.microsoft.com/office/drawing/2014/main" id="{3777F387-CD61-4FDE-AE0D-E17DE70D3B19}"/>
              </a:ext>
            </a:extLst>
          </p:cNvPr>
          <p:cNvSpPr>
            <a:spLocks noGrp="1"/>
          </p:cNvSpPr>
          <p:nvPr>
            <p:ph type="body" idx="13" hasCustomPrompt="1"/>
          </p:nvPr>
        </p:nvSpPr>
        <p:spPr>
          <a:xfrm>
            <a:off x="3265932" y="2816120"/>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3" name="Content Top Left Center">
            <a:extLst>
              <a:ext uri="{FF2B5EF4-FFF2-40B4-BE49-F238E27FC236}">
                <a16:creationId xmlns:a16="http://schemas.microsoft.com/office/drawing/2014/main" id="{CD517463-352F-4D83-A9E1-0F789F96266D}"/>
              </a:ext>
            </a:extLst>
          </p:cNvPr>
          <p:cNvSpPr>
            <a:spLocks noGrp="1"/>
          </p:cNvSpPr>
          <p:nvPr>
            <p:ph type="body" idx="3" hasCustomPrompt="1"/>
          </p:nvPr>
        </p:nvSpPr>
        <p:spPr>
          <a:xfrm>
            <a:off x="3265932" y="3181880"/>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4" name="Picture Top Center Right">
            <a:extLst>
              <a:ext uri="{FF2B5EF4-FFF2-40B4-BE49-F238E27FC236}">
                <a16:creationId xmlns:a16="http://schemas.microsoft.com/office/drawing/2014/main" id="{815CD5D2-790A-41FA-B807-B7B212763D05}"/>
              </a:ext>
              <a:ext uri="{C183D7F6-B498-43B3-948B-1728B52AA6E4}">
                <adec:decorative xmlns:adec="http://schemas.microsoft.com/office/drawing/2017/decorative" val="1"/>
              </a:ext>
            </a:extLst>
          </p:cNvPr>
          <p:cNvSpPr>
            <a:spLocks noGrp="1"/>
          </p:cNvSpPr>
          <p:nvPr>
            <p:ph type="pic" idx="24" hasCustomPrompt="1"/>
          </p:nvPr>
        </p:nvSpPr>
        <p:spPr>
          <a:xfrm>
            <a:off x="6714744" y="1112520"/>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4" name="Header Top Center Right">
            <a:extLst>
              <a:ext uri="{FF2B5EF4-FFF2-40B4-BE49-F238E27FC236}">
                <a16:creationId xmlns:a16="http://schemas.microsoft.com/office/drawing/2014/main" id="{CF3CD244-8B44-44A6-A623-84365E91EAE7}"/>
              </a:ext>
            </a:extLst>
          </p:cNvPr>
          <p:cNvSpPr>
            <a:spLocks noGrp="1"/>
          </p:cNvSpPr>
          <p:nvPr>
            <p:ph type="body" idx="14" hasCustomPrompt="1"/>
          </p:nvPr>
        </p:nvSpPr>
        <p:spPr>
          <a:xfrm>
            <a:off x="6143244" y="2816120"/>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4" name="Content Top Center Right">
            <a:extLst>
              <a:ext uri="{FF2B5EF4-FFF2-40B4-BE49-F238E27FC236}">
                <a16:creationId xmlns:a16="http://schemas.microsoft.com/office/drawing/2014/main" id="{CB7E0003-F180-4528-9992-B9342F92AF42}"/>
              </a:ext>
            </a:extLst>
          </p:cNvPr>
          <p:cNvSpPr>
            <a:spLocks noGrp="1"/>
          </p:cNvSpPr>
          <p:nvPr>
            <p:ph type="body" idx="4" hasCustomPrompt="1"/>
          </p:nvPr>
        </p:nvSpPr>
        <p:spPr>
          <a:xfrm>
            <a:off x="6143244" y="3181880"/>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5" name="Picture Top Right">
            <a:extLst>
              <a:ext uri="{FF2B5EF4-FFF2-40B4-BE49-F238E27FC236}">
                <a16:creationId xmlns:a16="http://schemas.microsoft.com/office/drawing/2014/main" id="{1D19D589-0526-4B91-878C-8F5B57AFE6B1}"/>
              </a:ext>
              <a:ext uri="{C183D7F6-B498-43B3-948B-1728B52AA6E4}">
                <adec:decorative xmlns:adec="http://schemas.microsoft.com/office/drawing/2017/decorative" val="1"/>
              </a:ext>
            </a:extLst>
          </p:cNvPr>
          <p:cNvSpPr>
            <a:spLocks noGrp="1"/>
          </p:cNvSpPr>
          <p:nvPr>
            <p:ph type="pic" idx="25" hasCustomPrompt="1"/>
          </p:nvPr>
        </p:nvSpPr>
        <p:spPr>
          <a:xfrm>
            <a:off x="9592056" y="1112520"/>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5" name="Header Top Right">
            <a:extLst>
              <a:ext uri="{FF2B5EF4-FFF2-40B4-BE49-F238E27FC236}">
                <a16:creationId xmlns:a16="http://schemas.microsoft.com/office/drawing/2014/main" id="{08FBD2BF-3C8E-4153-80EE-99905AF06DB0}"/>
              </a:ext>
            </a:extLst>
          </p:cNvPr>
          <p:cNvSpPr>
            <a:spLocks noGrp="1"/>
          </p:cNvSpPr>
          <p:nvPr>
            <p:ph type="body" idx="15" hasCustomPrompt="1"/>
          </p:nvPr>
        </p:nvSpPr>
        <p:spPr>
          <a:xfrm>
            <a:off x="9020556" y="2816120"/>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5" name="Content Top Right">
            <a:extLst>
              <a:ext uri="{FF2B5EF4-FFF2-40B4-BE49-F238E27FC236}">
                <a16:creationId xmlns:a16="http://schemas.microsoft.com/office/drawing/2014/main" id="{9F6FFAA7-B9C7-461E-8BB9-81670232C41F}"/>
              </a:ext>
            </a:extLst>
          </p:cNvPr>
          <p:cNvSpPr>
            <a:spLocks noGrp="1"/>
          </p:cNvSpPr>
          <p:nvPr>
            <p:ph type="body" idx="5" hasCustomPrompt="1"/>
          </p:nvPr>
        </p:nvSpPr>
        <p:spPr>
          <a:xfrm>
            <a:off x="9020556" y="3181880"/>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6" name="Picture Bottom Left">
            <a:extLst>
              <a:ext uri="{FF2B5EF4-FFF2-40B4-BE49-F238E27FC236}">
                <a16:creationId xmlns:a16="http://schemas.microsoft.com/office/drawing/2014/main" id="{6A136B8D-0BEF-4C03-8B3C-BF95C65548B3}"/>
              </a:ext>
              <a:ext uri="{C183D7F6-B498-43B3-948B-1728B52AA6E4}">
                <adec:decorative xmlns:adec="http://schemas.microsoft.com/office/drawing/2017/decorative" val="1"/>
              </a:ext>
            </a:extLst>
          </p:cNvPr>
          <p:cNvSpPr>
            <a:spLocks noGrp="1"/>
          </p:cNvSpPr>
          <p:nvPr>
            <p:ph type="pic" idx="26" hasCustomPrompt="1"/>
          </p:nvPr>
        </p:nvSpPr>
        <p:spPr>
          <a:xfrm>
            <a:off x="960120" y="3814574"/>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6" name="Header Bottom Left">
            <a:extLst>
              <a:ext uri="{FF2B5EF4-FFF2-40B4-BE49-F238E27FC236}">
                <a16:creationId xmlns:a16="http://schemas.microsoft.com/office/drawing/2014/main" id="{E8024806-5459-4580-AA84-DFE98F18A5A3}"/>
              </a:ext>
              <a:ext uri="{C183D7F6-B498-43B3-948B-1728B52AA6E4}">
                <adec:decorative xmlns:adec="http://schemas.microsoft.com/office/drawing/2017/decorative" val="0"/>
              </a:ext>
            </a:extLst>
          </p:cNvPr>
          <p:cNvSpPr>
            <a:spLocks noGrp="1"/>
          </p:cNvSpPr>
          <p:nvPr>
            <p:ph type="body" idx="16" hasCustomPrompt="1"/>
          </p:nvPr>
        </p:nvSpPr>
        <p:spPr>
          <a:xfrm>
            <a:off x="388620" y="5518174"/>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6" name="Content Bottom Left">
            <a:extLst>
              <a:ext uri="{FF2B5EF4-FFF2-40B4-BE49-F238E27FC236}">
                <a16:creationId xmlns:a16="http://schemas.microsoft.com/office/drawing/2014/main" id="{4D93D3AB-1EE8-404D-9F8C-ED6967836914}"/>
              </a:ext>
            </a:extLst>
          </p:cNvPr>
          <p:cNvSpPr>
            <a:spLocks noGrp="1"/>
          </p:cNvSpPr>
          <p:nvPr>
            <p:ph type="body" idx="6" hasCustomPrompt="1"/>
          </p:nvPr>
        </p:nvSpPr>
        <p:spPr>
          <a:xfrm>
            <a:off x="388620" y="5864908"/>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7" name="Picture Bottom Left Center">
            <a:extLst>
              <a:ext uri="{FF2B5EF4-FFF2-40B4-BE49-F238E27FC236}">
                <a16:creationId xmlns:a16="http://schemas.microsoft.com/office/drawing/2014/main" id="{AF549A83-F8CE-463B-9ED5-5A303AC8AC23}"/>
              </a:ext>
              <a:ext uri="{C183D7F6-B498-43B3-948B-1728B52AA6E4}">
                <adec:decorative xmlns:adec="http://schemas.microsoft.com/office/drawing/2017/decorative" val="1"/>
              </a:ext>
            </a:extLst>
          </p:cNvPr>
          <p:cNvSpPr>
            <a:spLocks noGrp="1"/>
          </p:cNvSpPr>
          <p:nvPr>
            <p:ph type="pic" idx="27" hasCustomPrompt="1"/>
          </p:nvPr>
        </p:nvSpPr>
        <p:spPr>
          <a:xfrm>
            <a:off x="3837432" y="3814574"/>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7" name="Header Bottom Left Center">
            <a:extLst>
              <a:ext uri="{FF2B5EF4-FFF2-40B4-BE49-F238E27FC236}">
                <a16:creationId xmlns:a16="http://schemas.microsoft.com/office/drawing/2014/main" id="{484800A7-DA7A-48C2-BD82-C01F6FD9DB3E}"/>
              </a:ext>
            </a:extLst>
          </p:cNvPr>
          <p:cNvSpPr>
            <a:spLocks noGrp="1"/>
          </p:cNvSpPr>
          <p:nvPr>
            <p:ph type="body" idx="17" hasCustomPrompt="1"/>
          </p:nvPr>
        </p:nvSpPr>
        <p:spPr>
          <a:xfrm>
            <a:off x="3265932" y="5518174"/>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7" name="Content Bottom Left Center">
            <a:extLst>
              <a:ext uri="{FF2B5EF4-FFF2-40B4-BE49-F238E27FC236}">
                <a16:creationId xmlns:a16="http://schemas.microsoft.com/office/drawing/2014/main" id="{E00DC7A1-D213-4110-B8F7-671693ED3BA2}"/>
              </a:ext>
            </a:extLst>
          </p:cNvPr>
          <p:cNvSpPr>
            <a:spLocks noGrp="1"/>
          </p:cNvSpPr>
          <p:nvPr>
            <p:ph type="body" idx="7" hasCustomPrompt="1"/>
          </p:nvPr>
        </p:nvSpPr>
        <p:spPr>
          <a:xfrm>
            <a:off x="3265932" y="5864908"/>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28" name="Picture Bottom Center Right">
            <a:extLst>
              <a:ext uri="{FF2B5EF4-FFF2-40B4-BE49-F238E27FC236}">
                <a16:creationId xmlns:a16="http://schemas.microsoft.com/office/drawing/2014/main" id="{0FD6813E-DBAA-47AF-94A9-F300864878FA}"/>
              </a:ext>
              <a:ext uri="{C183D7F6-B498-43B3-948B-1728B52AA6E4}">
                <adec:decorative xmlns:adec="http://schemas.microsoft.com/office/drawing/2017/decorative" val="1"/>
              </a:ext>
            </a:extLst>
          </p:cNvPr>
          <p:cNvSpPr>
            <a:spLocks noGrp="1"/>
          </p:cNvSpPr>
          <p:nvPr>
            <p:ph type="pic" idx="28" hasCustomPrompt="1"/>
          </p:nvPr>
        </p:nvSpPr>
        <p:spPr>
          <a:xfrm>
            <a:off x="6714744" y="3814574"/>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8" name="Header Bottom Center Right">
            <a:extLst>
              <a:ext uri="{FF2B5EF4-FFF2-40B4-BE49-F238E27FC236}">
                <a16:creationId xmlns:a16="http://schemas.microsoft.com/office/drawing/2014/main" id="{706046A5-A656-4648-BD39-64FA5E94B613}"/>
              </a:ext>
            </a:extLst>
          </p:cNvPr>
          <p:cNvSpPr>
            <a:spLocks noGrp="1"/>
          </p:cNvSpPr>
          <p:nvPr>
            <p:ph type="body" idx="18" hasCustomPrompt="1"/>
          </p:nvPr>
        </p:nvSpPr>
        <p:spPr>
          <a:xfrm>
            <a:off x="6143244" y="5518174"/>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8" name="Content Bottom Center Right">
            <a:extLst>
              <a:ext uri="{FF2B5EF4-FFF2-40B4-BE49-F238E27FC236}">
                <a16:creationId xmlns:a16="http://schemas.microsoft.com/office/drawing/2014/main" id="{9B368858-C97D-421E-8EFA-7300741447EE}"/>
              </a:ext>
            </a:extLst>
          </p:cNvPr>
          <p:cNvSpPr>
            <a:spLocks noGrp="1"/>
          </p:cNvSpPr>
          <p:nvPr>
            <p:ph type="body" idx="8" hasCustomPrompt="1"/>
          </p:nvPr>
        </p:nvSpPr>
        <p:spPr>
          <a:xfrm>
            <a:off x="6143244" y="5864908"/>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
        <p:nvSpPr>
          <p:cNvPr id="9" name="Picture Bottom Right">
            <a:extLst>
              <a:ext uri="{FF2B5EF4-FFF2-40B4-BE49-F238E27FC236}">
                <a16:creationId xmlns:a16="http://schemas.microsoft.com/office/drawing/2014/main" id="{9A78C933-BE2D-4980-BE96-E14880669883}"/>
              </a:ext>
              <a:ext uri="{C183D7F6-B498-43B3-948B-1728B52AA6E4}">
                <adec:decorative xmlns:adec="http://schemas.microsoft.com/office/drawing/2017/decorative" val="1"/>
              </a:ext>
            </a:extLst>
          </p:cNvPr>
          <p:cNvSpPr>
            <a:spLocks noGrp="1"/>
          </p:cNvSpPr>
          <p:nvPr>
            <p:ph type="pic" idx="9" hasCustomPrompt="1"/>
          </p:nvPr>
        </p:nvSpPr>
        <p:spPr>
          <a:xfrm>
            <a:off x="9592056" y="3814574"/>
            <a:ext cx="1645920" cy="1648911"/>
          </a:xfrm>
        </p:spPr>
        <p:txBody>
          <a:bodyPr anchor="t">
            <a:noAutofit/>
          </a:bodyPr>
          <a:lstStyle>
            <a:lvl1pPr marL="0" indent="0" algn="ctr">
              <a:buNone/>
              <a:defRPr sz="2000">
                <a:solidFill>
                  <a:srgbClr val="232F3E"/>
                </a:solidFill>
              </a:defRPr>
            </a:lvl1pPr>
          </a:lstStyle>
          <a:p>
            <a:r>
              <a:rPr lang="en-US" dirty="0"/>
              <a:t>Click icon to add image</a:t>
            </a:r>
          </a:p>
        </p:txBody>
      </p:sp>
      <p:sp>
        <p:nvSpPr>
          <p:cNvPr id="19" name="Header Bottom Right">
            <a:extLst>
              <a:ext uri="{FF2B5EF4-FFF2-40B4-BE49-F238E27FC236}">
                <a16:creationId xmlns:a16="http://schemas.microsoft.com/office/drawing/2014/main" id="{DE6244C7-6311-4CE0-AB72-2F6B429380EE}"/>
              </a:ext>
            </a:extLst>
          </p:cNvPr>
          <p:cNvSpPr>
            <a:spLocks noGrp="1"/>
          </p:cNvSpPr>
          <p:nvPr>
            <p:ph type="body" idx="19" hasCustomPrompt="1"/>
          </p:nvPr>
        </p:nvSpPr>
        <p:spPr>
          <a:xfrm>
            <a:off x="9020556" y="5518174"/>
            <a:ext cx="2788920" cy="301752"/>
          </a:xfrm>
          <a:noFill/>
          <a:ln>
            <a:noFill/>
          </a:ln>
        </p:spPr>
        <p:txBody>
          <a:bodyPr vert="horz" lIns="91440" tIns="45720" rIns="91440" bIns="45720" rtlCol="0" anchor="ctr">
            <a:noAutofit/>
          </a:bodyPr>
          <a:lstStyle>
            <a:lvl1pPr marL="60325" indent="0" algn="ctr">
              <a:buNone/>
              <a:defRPr lang="en-US" sz="1600" b="0" dirty="0">
                <a:solidFill>
                  <a:schemeClr val="bg1"/>
                </a:solidFill>
                <a:latin typeface="+mn-lt"/>
                <a:ea typeface="Amazon Ember Heavy" panose="020B0803020204020204" pitchFamily="34" charset="0"/>
                <a:cs typeface="Amazon Ember Heavy" panose="020B0803020204020204" pitchFamily="34" charset="0"/>
              </a:defRPr>
            </a:lvl1pPr>
          </a:lstStyle>
          <a:p>
            <a:pPr marL="403225" lvl="0" indent="-342900">
              <a:spcBef>
                <a:spcPts val="0"/>
              </a:spcBef>
              <a:spcAft>
                <a:spcPts val="0"/>
              </a:spcAft>
            </a:pPr>
            <a:r>
              <a:rPr lang="en-US" dirty="0"/>
              <a:t>Enter subtitle</a:t>
            </a:r>
          </a:p>
        </p:txBody>
      </p:sp>
      <p:sp>
        <p:nvSpPr>
          <p:cNvPr id="11" name="Content Bottom Right">
            <a:extLst>
              <a:ext uri="{FF2B5EF4-FFF2-40B4-BE49-F238E27FC236}">
                <a16:creationId xmlns:a16="http://schemas.microsoft.com/office/drawing/2014/main" id="{FD06B556-F6DC-4CCE-8B02-F0089954096F}"/>
              </a:ext>
            </a:extLst>
          </p:cNvPr>
          <p:cNvSpPr>
            <a:spLocks noGrp="1"/>
          </p:cNvSpPr>
          <p:nvPr>
            <p:ph type="body" idx="9" hasCustomPrompt="1"/>
          </p:nvPr>
        </p:nvSpPr>
        <p:spPr>
          <a:xfrm>
            <a:off x="9020556" y="5864908"/>
            <a:ext cx="2788920" cy="570859"/>
          </a:xfrm>
        </p:spPr>
        <p:txBody>
          <a:bodyPr lIns="45720">
            <a:noAutofit/>
          </a:bodyPr>
          <a:lstStyle>
            <a:lvl1pPr marL="0" indent="0" algn="ctr">
              <a:spcAft>
                <a:spcPts val="1200"/>
              </a:spcAft>
              <a:buNone/>
              <a:defRPr sz="1600">
                <a:solidFill>
                  <a:srgbClr val="232F3E"/>
                </a:solidFill>
              </a:defRPr>
            </a:lvl1pPr>
          </a:lstStyle>
          <a:p>
            <a:pPr lvl="0"/>
            <a:r>
              <a:rPr lang="en-US" dirty="0"/>
              <a:t>Enter text</a:t>
            </a:r>
          </a:p>
        </p:txBody>
      </p:sp>
    </p:spTree>
    <p:custDataLst>
      <p:tags r:id="rId1"/>
    </p:custDataLst>
    <p:extLst>
      <p:ext uri="{BB962C8B-B14F-4D97-AF65-F5344CB8AC3E}">
        <p14:creationId xmlns:p14="http://schemas.microsoft.com/office/powerpoint/2010/main" val="923038984"/>
      </p:ext>
    </p:extLst>
  </p:cSld>
  <p:clrMapOvr>
    <a:masterClrMapping/>
  </p:clrMapOvr>
  <p:extLst>
    <p:ext uri="{DCECCB84-F9BA-43D5-87BE-67443E8EF086}">
      <p15:sldGuideLst xmlns:p15="http://schemas.microsoft.com/office/powerpoint/2012/main">
        <p15:guide id="2" orient="horz" pos="10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x" preserve="1">
  <p:cSld name="Title Only">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43F84C4-7A63-4092-877E-74B82484132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86698E16-E131-4493-9302-E0BED45D763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only layout</a:t>
            </a:r>
          </a:p>
        </p:txBody>
      </p:sp>
    </p:spTree>
    <p:custDataLst>
      <p:tags r:id="rId1"/>
    </p:custDataLst>
    <p:extLst>
      <p:ext uri="{BB962C8B-B14F-4D97-AF65-F5344CB8AC3E}">
        <p14:creationId xmlns:p14="http://schemas.microsoft.com/office/powerpoint/2010/main" val="15523815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reserve="1">
  <p:cSld name="Title Only Blank">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A05A6DC6-12AE-4044-A010-638B96074FFE}"/>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520"/>
          </a:xfrm>
        </p:spPr>
        <p:txBody>
          <a:bodyPr/>
          <a:lstStyle>
            <a:lvl1pPr>
              <a:defRPr>
                <a:solidFill>
                  <a:srgbClr val="232F3E"/>
                </a:solidFill>
                <a:latin typeface="Amazon Ember Display Heavy"/>
              </a:defRPr>
            </a:lvl1pPr>
          </a:lstStyle>
          <a:p>
            <a:r>
              <a:rPr lang="en-US" dirty="0"/>
              <a:t>Title only blank layout</a:t>
            </a:r>
          </a:p>
        </p:txBody>
      </p:sp>
    </p:spTree>
    <p:custDataLst>
      <p:tags r:id="rId1"/>
    </p:custDataLst>
    <p:extLst>
      <p:ext uri="{BB962C8B-B14F-4D97-AF65-F5344CB8AC3E}">
        <p14:creationId xmlns:p14="http://schemas.microsoft.com/office/powerpoint/2010/main" val="40240413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 preserve="1">
  <p:cSld name="Small Title and Architecture">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5D396EB3-B009-41EC-883D-783B45B4000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578317"/>
            <a:ext cx="11484864" cy="45720"/>
          </a:xfrm>
          <a:prstGeom prst="rect">
            <a:avLst/>
          </a:prstGeom>
        </p:spPr>
      </p:pic>
      <p:sp>
        <p:nvSpPr>
          <p:cNvPr id="97" name="Slide Number">
            <a:extLst>
              <a:ext uri="{FF2B5EF4-FFF2-40B4-BE49-F238E27FC236}">
                <a16:creationId xmlns:a16="http://schemas.microsoft.com/office/drawing/2014/main" id="{26FB18C2-E834-48CB-9414-9609DFCFF50D}"/>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299526"/>
            <a:ext cx="11466576" cy="289591"/>
          </a:xfrm>
        </p:spPr>
        <p:txBody>
          <a:bodyPr>
            <a:normAutofit/>
          </a:bodyPr>
          <a:lstStyle>
            <a:lvl1pPr>
              <a:defRPr sz="1600">
                <a:solidFill>
                  <a:srgbClr val="232F3E"/>
                </a:solidFill>
                <a:latin typeface="Amazon Ember Display Heavy"/>
              </a:defRPr>
            </a:lvl1pPr>
          </a:lstStyle>
          <a:p>
            <a:r>
              <a:rPr lang="en-US" dirty="0"/>
              <a:t>Architecture layout</a:t>
            </a:r>
          </a:p>
        </p:txBody>
      </p:sp>
    </p:spTree>
    <p:custDataLst>
      <p:tags r:id="rId1"/>
    </p:custDataLst>
    <p:extLst>
      <p:ext uri="{BB962C8B-B14F-4D97-AF65-F5344CB8AC3E}">
        <p14:creationId xmlns:p14="http://schemas.microsoft.com/office/powerpoint/2010/main" val="38923998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Title and Full Bleed Image">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A4932735-622B-4285-A776-740EAD7E4221}"/>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2"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0" y="154244"/>
            <a:ext cx="12192000" cy="289591"/>
          </a:xfrm>
        </p:spPr>
        <p:txBody>
          <a:bodyPr>
            <a:normAutofit/>
          </a:bodyPr>
          <a:lstStyle>
            <a:lvl1pPr marL="228600">
              <a:defRPr sz="1600">
                <a:solidFill>
                  <a:srgbClr val="232F3E"/>
                </a:solidFill>
                <a:latin typeface="Amazon Ember Display Heavy"/>
              </a:defRPr>
            </a:lvl1pPr>
          </a:lstStyle>
          <a:p>
            <a:r>
              <a:rPr lang="en-US" dirty="0"/>
              <a:t>Full Image layout</a:t>
            </a:r>
          </a:p>
        </p:txBody>
      </p:sp>
      <p:sp>
        <p:nvSpPr>
          <p:cNvPr id="22" name="Picture">
            <a:extLst>
              <a:ext uri="{FF2B5EF4-FFF2-40B4-BE49-F238E27FC236}">
                <a16:creationId xmlns:a16="http://schemas.microsoft.com/office/drawing/2014/main" id="{3725AF1B-6140-4505-81CD-922F8227415C}"/>
              </a:ext>
            </a:extLst>
          </p:cNvPr>
          <p:cNvSpPr>
            <a:spLocks noGrp="1"/>
          </p:cNvSpPr>
          <p:nvPr>
            <p:ph type="pic" idx="22" hasCustomPrompt="1"/>
          </p:nvPr>
        </p:nvSpPr>
        <p:spPr>
          <a:xfrm>
            <a:off x="0" y="444499"/>
            <a:ext cx="12192000" cy="5979265"/>
          </a:xfrm>
        </p:spPr>
        <p:txBody>
          <a:bodyPr anchor="ctr">
            <a:noAutofit/>
          </a:bodyPr>
          <a:lstStyle>
            <a:lvl1pPr marL="0" indent="0" algn="ctr">
              <a:buNone/>
              <a:defRPr sz="36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9597407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KC-Vertical-Ques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7" name="Question Number">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365760" y="299526"/>
            <a:ext cx="11466576" cy="731318"/>
          </a:xfrm>
        </p:spPr>
        <p:txBody>
          <a:bodyPr/>
          <a:lstStyle>
            <a:lvl1pPr>
              <a:defRPr>
                <a:solidFill>
                  <a:srgbClr val="F1F3F3"/>
                </a:solidFill>
                <a:latin typeface="Amazon Ember Display Heavy"/>
              </a:defRPr>
            </a:lvl1pPr>
          </a:lstStyle>
          <a:p>
            <a:r>
              <a:rPr lang="en-US" dirty="0"/>
              <a:t>Question and Responses</a:t>
            </a:r>
          </a:p>
        </p:txBody>
      </p:sp>
      <p:sp>
        <p:nvSpPr>
          <p:cNvPr id="2" name="Question">
            <a:extLst>
              <a:ext uri="{FF2B5EF4-FFF2-40B4-BE49-F238E27FC236}">
                <a16:creationId xmlns:a16="http://schemas.microsoft.com/office/drawing/2014/main" id="{44F57E91-15F3-4802-8B9A-31B722148228}"/>
              </a:ext>
            </a:extLst>
          </p:cNvPr>
          <p:cNvSpPr>
            <a:spLocks noGrp="1"/>
          </p:cNvSpPr>
          <p:nvPr>
            <p:ph type="body" idx="2" hasCustomPrompt="1"/>
          </p:nvPr>
        </p:nvSpPr>
        <p:spPr>
          <a:xfrm>
            <a:off x="357188" y="1039813"/>
            <a:ext cx="4162425" cy="5407025"/>
          </a:xfrm>
          <a:noFill/>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4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t>
            </a:r>
            <a:br>
              <a:rPr lang="en-US" dirty="0"/>
            </a:br>
            <a:r>
              <a:rPr lang="en-US" dirty="0"/>
              <a:t>4 responses can only have 1 correct response</a:t>
            </a:r>
            <a:br>
              <a:rPr lang="en-US" dirty="0"/>
            </a:br>
            <a:r>
              <a:rPr lang="en-US" dirty="0"/>
              <a:t>5 responses must have 2 correct responses</a:t>
            </a:r>
            <a:br>
              <a:rPr lang="en-US" dirty="0"/>
            </a:br>
            <a:r>
              <a:rPr lang="en-US" dirty="0"/>
              <a:t>6 responses must have 3 correct responses.</a:t>
            </a:r>
          </a:p>
        </p:txBody>
      </p:sp>
      <p:sp>
        <p:nvSpPr>
          <p:cNvPr id="11" name="Choice Header">
            <a:extLst>
              <a:ext uri="{FF2B5EF4-FFF2-40B4-BE49-F238E27FC236}">
                <a16:creationId xmlns:a16="http://schemas.microsoft.com/office/drawing/2014/main" id="{94A86AAC-E12E-4379-82C3-110918D47BB2}"/>
              </a:ext>
            </a:extLst>
          </p:cNvPr>
          <p:cNvSpPr>
            <a:spLocks noGrp="1"/>
          </p:cNvSpPr>
          <p:nvPr>
            <p:ph type="body" idx="11" hasCustomPrompt="1"/>
          </p:nvPr>
        </p:nvSpPr>
        <p:spPr>
          <a:xfrm>
            <a:off x="4519613" y="1033463"/>
            <a:ext cx="925512" cy="322262"/>
          </a:xfrm>
          <a:noFill/>
          <a:ln>
            <a:noFill/>
          </a:ln>
        </p:spPr>
        <p:txBody>
          <a:bodyPr lIns="0" rIns="0">
            <a:noAutofit/>
          </a:bodyPr>
          <a:lstStyle>
            <a:lvl1pPr marL="0" indent="0" algn="ctr">
              <a:buNone/>
              <a:defRPr sz="1800" b="1">
                <a:solidFill>
                  <a:schemeClr val="bg1"/>
                </a:solidFill>
                <a:latin typeface="+mn-lt"/>
              </a:defRPr>
            </a:lvl1pPr>
          </a:lstStyle>
          <a:p>
            <a:pPr lvl="0"/>
            <a:r>
              <a:rPr lang="en-US" dirty="0"/>
              <a:t>Type: Choice</a:t>
            </a:r>
          </a:p>
        </p:txBody>
      </p:sp>
      <p:sp>
        <p:nvSpPr>
          <p:cNvPr id="12" name="Response Header">
            <a:extLst>
              <a:ext uri="{FF2B5EF4-FFF2-40B4-BE49-F238E27FC236}">
                <a16:creationId xmlns:a16="http://schemas.microsoft.com/office/drawing/2014/main" id="{49A546CD-B784-4C60-8DF1-04299A8BD8DC}"/>
              </a:ext>
            </a:extLst>
          </p:cNvPr>
          <p:cNvSpPr>
            <a:spLocks noGrp="1"/>
          </p:cNvSpPr>
          <p:nvPr>
            <p:ph type="body" idx="12" hasCustomPrompt="1"/>
          </p:nvPr>
        </p:nvSpPr>
        <p:spPr>
          <a:xfrm>
            <a:off x="5445125" y="1039813"/>
            <a:ext cx="3005138" cy="315912"/>
          </a:xfrm>
          <a:noFill/>
          <a:ln>
            <a:noFill/>
          </a:ln>
        </p:spPr>
        <p:txBody>
          <a:bodyPr lIns="91440" rIns="0">
            <a:noAutofit/>
          </a:bodyPr>
          <a:lstStyle>
            <a:lvl1pPr marL="0" indent="0" algn="l">
              <a:buNone/>
              <a:defRPr sz="1800" b="1">
                <a:solidFill>
                  <a:schemeClr val="bg1"/>
                </a:solidFill>
                <a:latin typeface="+mn-lt"/>
              </a:defRPr>
            </a:lvl1pPr>
          </a:lstStyle>
          <a:p>
            <a:pPr lvl="0"/>
            <a:r>
              <a:rPr lang="en-US" dirty="0"/>
              <a:t>Type: Response</a:t>
            </a:r>
          </a:p>
        </p:txBody>
      </p:sp>
      <p:sp>
        <p:nvSpPr>
          <p:cNvPr id="3" name="First Resp #">
            <a:extLst>
              <a:ext uri="{FF2B5EF4-FFF2-40B4-BE49-F238E27FC236}">
                <a16:creationId xmlns:a16="http://schemas.microsoft.com/office/drawing/2014/main" id="{DF65B8F8-C411-4217-9956-036774AA94F8}"/>
              </a:ext>
            </a:extLst>
          </p:cNvPr>
          <p:cNvSpPr>
            <a:spLocks noGrp="1"/>
          </p:cNvSpPr>
          <p:nvPr>
            <p:ph type="body" idx="3" hasCustomPrompt="1"/>
          </p:nvPr>
        </p:nvSpPr>
        <p:spPr>
          <a:xfrm>
            <a:off x="4530343" y="1344168"/>
            <a:ext cx="914781"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4" name="First Resp Text">
            <a:extLst>
              <a:ext uri="{FF2B5EF4-FFF2-40B4-BE49-F238E27FC236}">
                <a16:creationId xmlns:a16="http://schemas.microsoft.com/office/drawing/2014/main" id="{FFCADE15-0CD9-4F7B-9FFC-6A2C71B4D226}"/>
              </a:ext>
            </a:extLst>
          </p:cNvPr>
          <p:cNvSpPr>
            <a:spLocks noGrp="1"/>
          </p:cNvSpPr>
          <p:nvPr>
            <p:ph type="body" idx="4" hasCustomPrompt="1"/>
          </p:nvPr>
        </p:nvSpPr>
        <p:spPr>
          <a:xfrm>
            <a:off x="5431536" y="134416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B27347F1-D178-4BA7-947D-9C3316CA7F55}"/>
              </a:ext>
            </a:extLst>
          </p:cNvPr>
          <p:cNvSpPr>
            <a:spLocks noGrp="1"/>
          </p:cNvSpPr>
          <p:nvPr>
            <p:ph type="body" idx="5" hasCustomPrompt="1"/>
          </p:nvPr>
        </p:nvSpPr>
        <p:spPr>
          <a:xfrm>
            <a:off x="4526280" y="2194560"/>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6" name="Second Resp Text">
            <a:extLst>
              <a:ext uri="{FF2B5EF4-FFF2-40B4-BE49-F238E27FC236}">
                <a16:creationId xmlns:a16="http://schemas.microsoft.com/office/drawing/2014/main" id="{9762E385-4F68-4D4A-BE57-EDA108A285B5}"/>
              </a:ext>
            </a:extLst>
          </p:cNvPr>
          <p:cNvSpPr>
            <a:spLocks noGrp="1"/>
          </p:cNvSpPr>
          <p:nvPr>
            <p:ph type="body" idx="6" hasCustomPrompt="1"/>
          </p:nvPr>
        </p:nvSpPr>
        <p:spPr>
          <a:xfrm>
            <a:off x="5431536" y="2194560"/>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2ACAFB9D-8E9C-4408-85E1-A3501374C2E9}"/>
              </a:ext>
            </a:extLst>
          </p:cNvPr>
          <p:cNvSpPr>
            <a:spLocks noGrp="1"/>
          </p:cNvSpPr>
          <p:nvPr>
            <p:ph type="body" idx="7" hasCustomPrompt="1"/>
          </p:nvPr>
        </p:nvSpPr>
        <p:spPr>
          <a:xfrm>
            <a:off x="4526280" y="3035808"/>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8" name="Third Resp Text">
            <a:extLst>
              <a:ext uri="{FF2B5EF4-FFF2-40B4-BE49-F238E27FC236}">
                <a16:creationId xmlns:a16="http://schemas.microsoft.com/office/drawing/2014/main" id="{22884D39-7004-49D5-8E88-C45BE1C9BFCB}"/>
              </a:ext>
            </a:extLst>
          </p:cNvPr>
          <p:cNvSpPr>
            <a:spLocks noGrp="1"/>
          </p:cNvSpPr>
          <p:nvPr>
            <p:ph type="body" idx="8" hasCustomPrompt="1"/>
          </p:nvPr>
        </p:nvSpPr>
        <p:spPr>
          <a:xfrm>
            <a:off x="5431536" y="303580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310C83DA-41AE-4CBA-AA96-EB5CB2226FCF}"/>
              </a:ext>
            </a:extLst>
          </p:cNvPr>
          <p:cNvSpPr>
            <a:spLocks noGrp="1"/>
          </p:cNvSpPr>
          <p:nvPr>
            <p:ph type="body" idx="9" hasCustomPrompt="1"/>
          </p:nvPr>
        </p:nvSpPr>
        <p:spPr>
          <a:xfrm>
            <a:off x="4526280" y="3877056"/>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0" name="Fourth Resp Text">
            <a:extLst>
              <a:ext uri="{FF2B5EF4-FFF2-40B4-BE49-F238E27FC236}">
                <a16:creationId xmlns:a16="http://schemas.microsoft.com/office/drawing/2014/main" id="{AEE05FA0-DD58-4D0B-A7E0-EAC7B789E7A7}"/>
              </a:ext>
            </a:extLst>
          </p:cNvPr>
          <p:cNvSpPr>
            <a:spLocks noGrp="1"/>
          </p:cNvSpPr>
          <p:nvPr>
            <p:ph type="body" idx="10" hasCustomPrompt="1"/>
          </p:nvPr>
        </p:nvSpPr>
        <p:spPr>
          <a:xfrm>
            <a:off x="5431536" y="3877056"/>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3" name="Fifth Resp #">
            <a:extLst>
              <a:ext uri="{FF2B5EF4-FFF2-40B4-BE49-F238E27FC236}">
                <a16:creationId xmlns:a16="http://schemas.microsoft.com/office/drawing/2014/main" id="{B6D2D170-961D-4140-B087-C6CFDF7BBD75}"/>
              </a:ext>
            </a:extLst>
          </p:cNvPr>
          <p:cNvSpPr>
            <a:spLocks noGrp="1"/>
          </p:cNvSpPr>
          <p:nvPr>
            <p:ph type="body" idx="13" hasCustomPrompt="1"/>
          </p:nvPr>
        </p:nvSpPr>
        <p:spPr>
          <a:xfrm>
            <a:off x="4526280" y="4727448"/>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4" name="Fifth Resp Text">
            <a:extLst>
              <a:ext uri="{FF2B5EF4-FFF2-40B4-BE49-F238E27FC236}">
                <a16:creationId xmlns:a16="http://schemas.microsoft.com/office/drawing/2014/main" id="{B428E384-92E9-495A-9CAE-E33E3164F939}"/>
              </a:ext>
            </a:extLst>
          </p:cNvPr>
          <p:cNvSpPr>
            <a:spLocks noGrp="1"/>
          </p:cNvSpPr>
          <p:nvPr>
            <p:ph type="body" idx="14" hasCustomPrompt="1"/>
          </p:nvPr>
        </p:nvSpPr>
        <p:spPr>
          <a:xfrm>
            <a:off x="5431536" y="472744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5" name="Sixth Resp #">
            <a:extLst>
              <a:ext uri="{FF2B5EF4-FFF2-40B4-BE49-F238E27FC236}">
                <a16:creationId xmlns:a16="http://schemas.microsoft.com/office/drawing/2014/main" id="{DC41B7B5-B438-4885-90AE-758ABF2CA9F9}"/>
              </a:ext>
            </a:extLst>
          </p:cNvPr>
          <p:cNvSpPr>
            <a:spLocks noGrp="1"/>
          </p:cNvSpPr>
          <p:nvPr>
            <p:ph type="body" idx="15" hasCustomPrompt="1"/>
          </p:nvPr>
        </p:nvSpPr>
        <p:spPr>
          <a:xfrm>
            <a:off x="4526280" y="5568696"/>
            <a:ext cx="914400" cy="804672"/>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6" name="Sixth Resp Text">
            <a:extLst>
              <a:ext uri="{FF2B5EF4-FFF2-40B4-BE49-F238E27FC236}">
                <a16:creationId xmlns:a16="http://schemas.microsoft.com/office/drawing/2014/main" id="{09F72B28-4CF6-4FD1-BA4A-5A98215324E2}"/>
              </a:ext>
            </a:extLst>
          </p:cNvPr>
          <p:cNvSpPr>
            <a:spLocks noGrp="1"/>
          </p:cNvSpPr>
          <p:nvPr>
            <p:ph type="body" idx="16" hasCustomPrompt="1"/>
          </p:nvPr>
        </p:nvSpPr>
        <p:spPr>
          <a:xfrm>
            <a:off x="5431536" y="5568696"/>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8" name="copyrightText">
            <a:extLst>
              <a:ext uri="{FF2B5EF4-FFF2-40B4-BE49-F238E27FC236}">
                <a16:creationId xmlns:a16="http://schemas.microsoft.com/office/drawing/2014/main" id="{D939EB67-3F22-4DFA-BBDC-14BD4CCAB7F2}"/>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23762142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KC-Vert-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F9DC1246-3E71-42C8-88C8-CEB64C15A2A3}"/>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dirty="0"/>
          </a:p>
        </p:txBody>
      </p:sp>
      <p:sp>
        <p:nvSpPr>
          <p:cNvPr id="16" name="Question Number">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365760" y="299526"/>
            <a:ext cx="11466576" cy="731318"/>
          </a:xfrm>
        </p:spPr>
        <p:txBody>
          <a:bodyPr/>
          <a:lstStyle>
            <a:lvl1pPr>
              <a:defRPr>
                <a:solidFill>
                  <a:schemeClr val="tx1"/>
                </a:solidFill>
                <a:latin typeface="Amazon Ember Display Heavy"/>
              </a:defRPr>
            </a:lvl1pPr>
          </a:lstStyle>
          <a:p>
            <a:r>
              <a:rPr lang="en-US" dirty="0"/>
              <a:t>Question and Responses – Option 2</a:t>
            </a:r>
          </a:p>
        </p:txBody>
      </p:sp>
      <p:sp>
        <p:nvSpPr>
          <p:cNvPr id="2" name="Question">
            <a:extLst>
              <a:ext uri="{FF2B5EF4-FFF2-40B4-BE49-F238E27FC236}">
                <a16:creationId xmlns:a16="http://schemas.microsoft.com/office/drawing/2014/main" id="{93617314-864D-45CC-8F94-CE423E6637F9}"/>
              </a:ext>
            </a:extLst>
          </p:cNvPr>
          <p:cNvSpPr>
            <a:spLocks noGrp="1"/>
          </p:cNvSpPr>
          <p:nvPr>
            <p:ph type="body" idx="2" hasCustomPrompt="1"/>
          </p:nvPr>
        </p:nvSpPr>
        <p:spPr>
          <a:xfrm>
            <a:off x="357188" y="1039813"/>
            <a:ext cx="4162425" cy="5407025"/>
          </a:xfrm>
        </p:spPr>
        <p:txBody>
          <a:bodyPr>
            <a:normAutofit/>
          </a:bodyPr>
          <a:lstStyle>
            <a:lvl1pPr marL="0" indent="0" algn="l">
              <a:buNone/>
              <a:defRPr sz="2400">
                <a:solidFill>
                  <a:schemeClr val="tx1"/>
                </a:solidFill>
              </a:defRPr>
            </a:lvl1pPr>
            <a:lvl2pPr algn="l">
              <a:defRPr sz="2000"/>
            </a:lvl2pPr>
            <a:lvl3pPr algn="l">
              <a:defRPr sz="1800"/>
            </a:lvl3pPr>
            <a:lvl4pPr algn="l">
              <a:defRPr sz="1600"/>
            </a:lvl4pPr>
            <a:lvl5pPr algn="l">
              <a:defRPr sz="1600"/>
            </a:lvl5pPr>
          </a:lstStyle>
          <a:p>
            <a:pPr lvl="0"/>
            <a:r>
              <a:rPr lang="en-US" dirty="0"/>
              <a:t>Enter question –</a:t>
            </a:r>
            <a:br>
              <a:rPr lang="en-US" dirty="0"/>
            </a:br>
            <a:r>
              <a:rPr lang="en-US" dirty="0"/>
              <a:t>4 responses can only have 1 correct response</a:t>
            </a:r>
            <a:br>
              <a:rPr lang="en-US" dirty="0"/>
            </a:br>
            <a:r>
              <a:rPr lang="en-US" dirty="0"/>
              <a:t>5 responses must have 2 correct responses</a:t>
            </a:r>
            <a:br>
              <a:rPr lang="en-US" dirty="0"/>
            </a:br>
            <a:r>
              <a:rPr lang="en-US" dirty="0"/>
              <a:t>6 responses must have 3 correct responses.</a:t>
            </a:r>
          </a:p>
        </p:txBody>
      </p:sp>
      <p:sp>
        <p:nvSpPr>
          <p:cNvPr id="11" name="Choice Header">
            <a:extLst>
              <a:ext uri="{FF2B5EF4-FFF2-40B4-BE49-F238E27FC236}">
                <a16:creationId xmlns:a16="http://schemas.microsoft.com/office/drawing/2014/main" id="{94A86AAC-E12E-4379-82C3-110918D47BB2}"/>
              </a:ext>
            </a:extLst>
          </p:cNvPr>
          <p:cNvSpPr>
            <a:spLocks noGrp="1"/>
          </p:cNvSpPr>
          <p:nvPr>
            <p:ph type="body" idx="11" hasCustomPrompt="1"/>
          </p:nvPr>
        </p:nvSpPr>
        <p:spPr>
          <a:xfrm>
            <a:off x="4519613" y="1033463"/>
            <a:ext cx="925512" cy="322262"/>
          </a:xfrm>
          <a:noFill/>
          <a:ln>
            <a:noFill/>
          </a:ln>
        </p:spPr>
        <p:txBody>
          <a:bodyPr lIns="0" rIns="0">
            <a:noAutofit/>
          </a:bodyPr>
          <a:lstStyle>
            <a:lvl1pPr marL="0" indent="0" algn="ctr">
              <a:buNone/>
              <a:defRPr sz="1800" b="1">
                <a:solidFill>
                  <a:schemeClr val="bg2"/>
                </a:solidFill>
                <a:latin typeface="+mn-lt"/>
              </a:defRPr>
            </a:lvl1pPr>
          </a:lstStyle>
          <a:p>
            <a:pPr lvl="0"/>
            <a:r>
              <a:rPr lang="en-US" dirty="0"/>
              <a:t>Type: Choice</a:t>
            </a:r>
          </a:p>
        </p:txBody>
      </p:sp>
      <p:sp>
        <p:nvSpPr>
          <p:cNvPr id="12" name="Response Header">
            <a:extLst>
              <a:ext uri="{FF2B5EF4-FFF2-40B4-BE49-F238E27FC236}">
                <a16:creationId xmlns:a16="http://schemas.microsoft.com/office/drawing/2014/main" id="{49A546CD-B784-4C60-8DF1-04299A8BD8DC}"/>
              </a:ext>
            </a:extLst>
          </p:cNvPr>
          <p:cNvSpPr>
            <a:spLocks noGrp="1"/>
          </p:cNvSpPr>
          <p:nvPr>
            <p:ph type="body" idx="12" hasCustomPrompt="1"/>
          </p:nvPr>
        </p:nvSpPr>
        <p:spPr>
          <a:xfrm>
            <a:off x="5445125" y="1039813"/>
            <a:ext cx="3005138" cy="315912"/>
          </a:xfrm>
          <a:noFill/>
          <a:ln>
            <a:noFill/>
          </a:ln>
        </p:spPr>
        <p:txBody>
          <a:bodyPr lIns="91440" rIns="0">
            <a:noAutofit/>
          </a:bodyPr>
          <a:lstStyle>
            <a:lvl1pPr marL="0" indent="0" algn="l">
              <a:buNone/>
              <a:defRPr sz="1800" b="1">
                <a:solidFill>
                  <a:schemeClr val="bg2"/>
                </a:solidFill>
                <a:latin typeface="+mn-lt"/>
              </a:defRPr>
            </a:lvl1pPr>
          </a:lstStyle>
          <a:p>
            <a:pPr lvl="0"/>
            <a:r>
              <a:rPr lang="en-US" dirty="0"/>
              <a:t>Type: Response</a:t>
            </a:r>
          </a:p>
        </p:txBody>
      </p:sp>
      <p:sp>
        <p:nvSpPr>
          <p:cNvPr id="3" name="First Resp #">
            <a:extLst>
              <a:ext uri="{FF2B5EF4-FFF2-40B4-BE49-F238E27FC236}">
                <a16:creationId xmlns:a16="http://schemas.microsoft.com/office/drawing/2014/main" id="{DF65B8F8-C411-4217-9956-036774AA94F8}"/>
              </a:ext>
            </a:extLst>
          </p:cNvPr>
          <p:cNvSpPr>
            <a:spLocks noGrp="1"/>
          </p:cNvSpPr>
          <p:nvPr>
            <p:ph type="body" idx="3" hasCustomPrompt="1"/>
          </p:nvPr>
        </p:nvSpPr>
        <p:spPr>
          <a:xfrm>
            <a:off x="4530343" y="1344168"/>
            <a:ext cx="914781"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4" name="First Resp Text">
            <a:extLst>
              <a:ext uri="{FF2B5EF4-FFF2-40B4-BE49-F238E27FC236}">
                <a16:creationId xmlns:a16="http://schemas.microsoft.com/office/drawing/2014/main" id="{FFCADE15-0CD9-4F7B-9FFC-6A2C71B4D226}"/>
              </a:ext>
            </a:extLst>
          </p:cNvPr>
          <p:cNvSpPr>
            <a:spLocks noGrp="1"/>
          </p:cNvSpPr>
          <p:nvPr>
            <p:ph type="body" idx="4" hasCustomPrompt="1"/>
          </p:nvPr>
        </p:nvSpPr>
        <p:spPr>
          <a:xfrm>
            <a:off x="5431536" y="134416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B27347F1-D178-4BA7-947D-9C3316CA7F55}"/>
              </a:ext>
            </a:extLst>
          </p:cNvPr>
          <p:cNvSpPr>
            <a:spLocks noGrp="1"/>
          </p:cNvSpPr>
          <p:nvPr>
            <p:ph type="body" idx="5" hasCustomPrompt="1"/>
          </p:nvPr>
        </p:nvSpPr>
        <p:spPr>
          <a:xfrm>
            <a:off x="4526280" y="2194560"/>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6" name="Second Resp Text">
            <a:extLst>
              <a:ext uri="{FF2B5EF4-FFF2-40B4-BE49-F238E27FC236}">
                <a16:creationId xmlns:a16="http://schemas.microsoft.com/office/drawing/2014/main" id="{9762E385-4F68-4D4A-BE57-EDA108A285B5}"/>
              </a:ext>
            </a:extLst>
          </p:cNvPr>
          <p:cNvSpPr>
            <a:spLocks noGrp="1"/>
          </p:cNvSpPr>
          <p:nvPr>
            <p:ph type="body" idx="6" hasCustomPrompt="1"/>
          </p:nvPr>
        </p:nvSpPr>
        <p:spPr>
          <a:xfrm>
            <a:off x="5431536" y="2194560"/>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2ACAFB9D-8E9C-4408-85E1-A3501374C2E9}"/>
              </a:ext>
            </a:extLst>
          </p:cNvPr>
          <p:cNvSpPr>
            <a:spLocks noGrp="1"/>
          </p:cNvSpPr>
          <p:nvPr>
            <p:ph type="body" idx="7" hasCustomPrompt="1"/>
          </p:nvPr>
        </p:nvSpPr>
        <p:spPr>
          <a:xfrm>
            <a:off x="4526280" y="3035808"/>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8" name="Third Resp Text">
            <a:extLst>
              <a:ext uri="{FF2B5EF4-FFF2-40B4-BE49-F238E27FC236}">
                <a16:creationId xmlns:a16="http://schemas.microsoft.com/office/drawing/2014/main" id="{22884D39-7004-49D5-8E88-C45BE1C9BFCB}"/>
              </a:ext>
            </a:extLst>
          </p:cNvPr>
          <p:cNvSpPr>
            <a:spLocks noGrp="1"/>
          </p:cNvSpPr>
          <p:nvPr>
            <p:ph type="body" idx="8" hasCustomPrompt="1"/>
          </p:nvPr>
        </p:nvSpPr>
        <p:spPr>
          <a:xfrm>
            <a:off x="5431536" y="303580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310C83DA-41AE-4CBA-AA96-EB5CB2226FCF}"/>
              </a:ext>
            </a:extLst>
          </p:cNvPr>
          <p:cNvSpPr>
            <a:spLocks noGrp="1"/>
          </p:cNvSpPr>
          <p:nvPr>
            <p:ph type="body" idx="9" hasCustomPrompt="1"/>
          </p:nvPr>
        </p:nvSpPr>
        <p:spPr>
          <a:xfrm>
            <a:off x="4526280" y="3877056"/>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0" name="Fourth Resp Text">
            <a:extLst>
              <a:ext uri="{FF2B5EF4-FFF2-40B4-BE49-F238E27FC236}">
                <a16:creationId xmlns:a16="http://schemas.microsoft.com/office/drawing/2014/main" id="{AEE05FA0-DD58-4D0B-A7E0-EAC7B789E7A7}"/>
              </a:ext>
            </a:extLst>
          </p:cNvPr>
          <p:cNvSpPr>
            <a:spLocks noGrp="1"/>
          </p:cNvSpPr>
          <p:nvPr>
            <p:ph type="body" idx="10" hasCustomPrompt="1"/>
          </p:nvPr>
        </p:nvSpPr>
        <p:spPr>
          <a:xfrm>
            <a:off x="5431536" y="3877056"/>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7" name="Fifth Resp #">
            <a:extLst>
              <a:ext uri="{FF2B5EF4-FFF2-40B4-BE49-F238E27FC236}">
                <a16:creationId xmlns:a16="http://schemas.microsoft.com/office/drawing/2014/main" id="{B6D2D170-961D-4140-B087-C6CFDF7BBD75}"/>
              </a:ext>
            </a:extLst>
          </p:cNvPr>
          <p:cNvSpPr>
            <a:spLocks noGrp="1"/>
          </p:cNvSpPr>
          <p:nvPr>
            <p:ph type="body" idx="12" hasCustomPrompt="1"/>
          </p:nvPr>
        </p:nvSpPr>
        <p:spPr>
          <a:xfrm>
            <a:off x="4526280" y="4727448"/>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3" name="Fifth Resp Text">
            <a:extLst>
              <a:ext uri="{FF2B5EF4-FFF2-40B4-BE49-F238E27FC236}">
                <a16:creationId xmlns:a16="http://schemas.microsoft.com/office/drawing/2014/main" id="{B428E384-92E9-495A-9CAE-E33E3164F939}"/>
              </a:ext>
            </a:extLst>
          </p:cNvPr>
          <p:cNvSpPr>
            <a:spLocks noGrp="1"/>
          </p:cNvSpPr>
          <p:nvPr>
            <p:ph type="body" idx="13" hasCustomPrompt="1"/>
          </p:nvPr>
        </p:nvSpPr>
        <p:spPr>
          <a:xfrm>
            <a:off x="5431536" y="4727448"/>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4" name="Sixth Resp #">
            <a:extLst>
              <a:ext uri="{FF2B5EF4-FFF2-40B4-BE49-F238E27FC236}">
                <a16:creationId xmlns:a16="http://schemas.microsoft.com/office/drawing/2014/main" id="{DC41B7B5-B438-4885-90AE-758ABF2CA9F9}"/>
              </a:ext>
            </a:extLst>
          </p:cNvPr>
          <p:cNvSpPr>
            <a:spLocks noGrp="1"/>
          </p:cNvSpPr>
          <p:nvPr>
            <p:ph type="body" idx="14" hasCustomPrompt="1"/>
          </p:nvPr>
        </p:nvSpPr>
        <p:spPr>
          <a:xfrm>
            <a:off x="4526280" y="5568696"/>
            <a:ext cx="914400" cy="804672"/>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5" name="Sixth Resp Text">
            <a:extLst>
              <a:ext uri="{FF2B5EF4-FFF2-40B4-BE49-F238E27FC236}">
                <a16:creationId xmlns:a16="http://schemas.microsoft.com/office/drawing/2014/main" id="{09F72B28-4CF6-4FD1-BA4A-5A98215324E2}"/>
              </a:ext>
            </a:extLst>
          </p:cNvPr>
          <p:cNvSpPr>
            <a:spLocks noGrp="1"/>
          </p:cNvSpPr>
          <p:nvPr>
            <p:ph type="body" idx="15" hasCustomPrompt="1"/>
          </p:nvPr>
        </p:nvSpPr>
        <p:spPr>
          <a:xfrm>
            <a:off x="5431536" y="5568696"/>
            <a:ext cx="6720840" cy="804672"/>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Tree>
    <p:custDataLst>
      <p:tags r:id="rId1"/>
    </p:custDataLst>
    <p:extLst>
      <p:ext uri="{BB962C8B-B14F-4D97-AF65-F5344CB8AC3E}">
        <p14:creationId xmlns:p14="http://schemas.microsoft.com/office/powerpoint/2010/main" val="19470469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reserve="1">
  <p:cSld name="KC-Vertical-Answ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Answer">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179240" y="179881"/>
            <a:ext cx="11466576" cy="825473"/>
          </a:xfrm>
        </p:spPr>
        <p:txBody>
          <a:bodyPr/>
          <a:lstStyle>
            <a:lvl1pPr>
              <a:defRPr>
                <a:solidFill>
                  <a:srgbClr val="F1F3F3"/>
                </a:solidFill>
                <a:latin typeface="Amazon Ember Display Heavy"/>
              </a:defRPr>
            </a:lvl1pPr>
          </a:lstStyle>
          <a:p>
            <a:r>
              <a:rPr lang="en-US" dirty="0"/>
              <a:t>Answer and explanation</a:t>
            </a:r>
          </a:p>
        </p:txBody>
      </p:sp>
      <p:sp>
        <p:nvSpPr>
          <p:cNvPr id="2" name="Question">
            <a:extLst>
              <a:ext uri="{FF2B5EF4-FFF2-40B4-BE49-F238E27FC236}">
                <a16:creationId xmlns:a16="http://schemas.microsoft.com/office/drawing/2014/main" id="{44F57E91-15F3-4802-8B9A-31B722148228}"/>
              </a:ext>
            </a:extLst>
          </p:cNvPr>
          <p:cNvSpPr>
            <a:spLocks noGrp="1"/>
          </p:cNvSpPr>
          <p:nvPr>
            <p:ph type="body" idx="2" hasCustomPrompt="1"/>
          </p:nvPr>
        </p:nvSpPr>
        <p:spPr>
          <a:xfrm>
            <a:off x="179239" y="1005356"/>
            <a:ext cx="4401650" cy="5429386"/>
          </a:xfrm>
        </p:spPr>
        <p:txBody>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again –</a:t>
            </a:r>
            <a:br>
              <a:rPr lang="en-US" dirty="0"/>
            </a:br>
            <a:r>
              <a:rPr lang="en-US" dirty="0"/>
              <a:t>Here you can explain why the responses are correct or incorrect.</a:t>
            </a:r>
          </a:p>
        </p:txBody>
      </p:sp>
      <p:sp>
        <p:nvSpPr>
          <p:cNvPr id="12" name="AnswerHeader">
            <a:extLst>
              <a:ext uri="{FF2B5EF4-FFF2-40B4-BE49-F238E27FC236}">
                <a16:creationId xmlns:a16="http://schemas.microsoft.com/office/drawing/2014/main" id="{7C8472BF-3681-4E98-B87B-5FA7A5C19359}"/>
              </a:ext>
            </a:extLst>
          </p:cNvPr>
          <p:cNvSpPr>
            <a:spLocks noGrp="1"/>
          </p:cNvSpPr>
          <p:nvPr>
            <p:ph type="body" idx="12" hasCustomPrompt="1"/>
          </p:nvPr>
        </p:nvSpPr>
        <p:spPr>
          <a:xfrm>
            <a:off x="4580888" y="1020685"/>
            <a:ext cx="7611111" cy="400050"/>
          </a:xfrm>
          <a:noFill/>
        </p:spPr>
        <p:txBody>
          <a:bodyPr lIns="91440">
            <a:noAutofit/>
          </a:bodyPr>
          <a:lstStyle>
            <a:lvl1pPr marL="0" indent="0">
              <a:buNone/>
              <a:defRPr sz="2000" b="1">
                <a:solidFill>
                  <a:schemeClr val="bg1"/>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430794" y="1420597"/>
            <a:ext cx="6723145" cy="4955378"/>
          </a:xfrm>
          <a:noFill/>
        </p:spPr>
        <p:txBody>
          <a:bodyPr lIns="91440" tIns="91440" rIns="182880" bIns="0" anchor="t"/>
          <a:lstStyle>
            <a:lvl1pPr marL="0" indent="0" algn="l">
              <a:spcBef>
                <a:spcPts val="0"/>
              </a:spcBef>
              <a:spcAft>
                <a:spcPts val="0"/>
              </a:spcAft>
              <a:buNone/>
              <a:defRPr sz="2000">
                <a:solidFill>
                  <a:schemeClr val="tx1"/>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sp>
        <p:nvSpPr>
          <p:cNvPr id="5" name="copyrightText">
            <a:extLst>
              <a:ext uri="{FF2B5EF4-FFF2-40B4-BE49-F238E27FC236}">
                <a16:creationId xmlns:a16="http://schemas.microsoft.com/office/drawing/2014/main" id="{DC74C3DA-49BC-8576-B343-CB34E0CDC68D}"/>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3088686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Slide Varia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1D95C62C-EA11-4B27-9639-F8BCE11725B6}"/>
              </a:ext>
            </a:extLst>
          </p:cNvPr>
          <p:cNvSpPr>
            <a:spLocks noGrp="1"/>
          </p:cNvSpPr>
          <p:nvPr>
            <p:ph type="title" idx="1" hasCustomPrompt="1"/>
          </p:nvPr>
        </p:nvSpPr>
        <p:spPr>
          <a:xfrm>
            <a:off x="457200" y="2545492"/>
            <a:ext cx="11375136" cy="2446876"/>
          </a:xfrm>
        </p:spPr>
        <p:txBody>
          <a:bodyPr anchor="b">
            <a:normAutofit/>
          </a:bodyPr>
          <a:lstStyle>
            <a:lvl1pPr algn="l">
              <a:defRPr sz="4800">
                <a:solidFill>
                  <a:srgbClr val="F1F3F3"/>
                </a:solidFill>
                <a:latin typeface="Amazon Ember Display Heavy"/>
              </a:defRPr>
            </a:lvl1pPr>
          </a:lstStyle>
          <a:p>
            <a:r>
              <a:rPr lang="en-US" dirty="0"/>
              <a:t>Enter course title</a:t>
            </a:r>
          </a:p>
        </p:txBody>
      </p:sp>
      <p:sp>
        <p:nvSpPr>
          <p:cNvPr id="2" name="Subtitle">
            <a:extLst>
              <a:ext uri="{FF2B5EF4-FFF2-40B4-BE49-F238E27FC236}">
                <a16:creationId xmlns:a16="http://schemas.microsoft.com/office/drawing/2014/main" id="{5306A075-06B6-4644-A82F-DAE4D29918FB}"/>
              </a:ext>
            </a:extLst>
          </p:cNvPr>
          <p:cNvSpPr>
            <a:spLocks noGrp="1"/>
          </p:cNvSpPr>
          <p:nvPr>
            <p:ph type="subTitle" idx="2" hasCustomPrompt="1"/>
          </p:nvPr>
        </p:nvSpPr>
        <p:spPr>
          <a:xfrm>
            <a:off x="457200" y="5040376"/>
            <a:ext cx="11375136" cy="995898"/>
          </a:xfrm>
        </p:spPr>
        <p:txBody>
          <a:bodyPr>
            <a:normAutofit/>
          </a:bodyPr>
          <a:lstStyle>
            <a:lvl1pPr marL="0" indent="0" algn="l">
              <a:buNone/>
              <a:defRPr sz="3200">
                <a:solidFill>
                  <a:srgbClr val="F1F3F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a:t>
            </a:r>
          </a:p>
        </p:txBody>
      </p:sp>
      <p:sp>
        <p:nvSpPr>
          <p:cNvPr id="4" name="copyrightText">
            <a:extLst>
              <a:ext uri="{FF2B5EF4-FFF2-40B4-BE49-F238E27FC236}">
                <a16:creationId xmlns:a16="http://schemas.microsoft.com/office/drawing/2014/main" id="{F0BC1096-075D-6636-39A0-6F0806B68514}"/>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extLst>
      <p:ext uri="{BB962C8B-B14F-4D97-AF65-F5344CB8AC3E}">
        <p14:creationId xmlns:p14="http://schemas.microsoft.com/office/powerpoint/2010/main" val="14862667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KC-Vert-Ans-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7919E744-E8A9-4BBA-9A46-E3C8187BE86A}"/>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dirty="0"/>
          </a:p>
        </p:txBody>
      </p:sp>
      <p:sp>
        <p:nvSpPr>
          <p:cNvPr id="4" name="Answer">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179240" y="179881"/>
            <a:ext cx="11466576" cy="825473"/>
          </a:xfrm>
        </p:spPr>
        <p:txBody>
          <a:bodyPr/>
          <a:lstStyle>
            <a:lvl1pPr>
              <a:defRPr>
                <a:solidFill>
                  <a:schemeClr val="tx1"/>
                </a:solidFill>
                <a:latin typeface="Amazon Ember Display Heavy"/>
              </a:defRPr>
            </a:lvl1pPr>
          </a:lstStyle>
          <a:p>
            <a:r>
              <a:rPr lang="en-US" dirty="0"/>
              <a:t>Answer and explanation – Option 2</a:t>
            </a:r>
          </a:p>
        </p:txBody>
      </p:sp>
      <p:sp>
        <p:nvSpPr>
          <p:cNvPr id="2" name="Question">
            <a:extLst>
              <a:ext uri="{FF2B5EF4-FFF2-40B4-BE49-F238E27FC236}">
                <a16:creationId xmlns:a16="http://schemas.microsoft.com/office/drawing/2014/main" id="{44F57E91-15F3-4802-8B9A-31B722148228}"/>
              </a:ext>
            </a:extLst>
          </p:cNvPr>
          <p:cNvSpPr>
            <a:spLocks noGrp="1"/>
          </p:cNvSpPr>
          <p:nvPr>
            <p:ph type="body" idx="2" hasCustomPrompt="1"/>
          </p:nvPr>
        </p:nvSpPr>
        <p:spPr>
          <a:xfrm>
            <a:off x="179239" y="1005356"/>
            <a:ext cx="4401650" cy="5429386"/>
          </a:xfrm>
        </p:spPr>
        <p:txBody>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again –</a:t>
            </a:r>
            <a:br>
              <a:rPr lang="en-US" dirty="0"/>
            </a:br>
            <a:r>
              <a:rPr lang="en-US" dirty="0"/>
              <a:t>Here you can explain why the responses are correct or incorrect.</a:t>
            </a:r>
          </a:p>
        </p:txBody>
      </p:sp>
      <p:sp>
        <p:nvSpPr>
          <p:cNvPr id="12" name="AnswerHeader">
            <a:extLst>
              <a:ext uri="{FF2B5EF4-FFF2-40B4-BE49-F238E27FC236}">
                <a16:creationId xmlns:a16="http://schemas.microsoft.com/office/drawing/2014/main" id="{7C8472BF-3681-4E98-B87B-5FA7A5C19359}"/>
              </a:ext>
            </a:extLst>
          </p:cNvPr>
          <p:cNvSpPr>
            <a:spLocks noGrp="1"/>
          </p:cNvSpPr>
          <p:nvPr>
            <p:ph type="body" idx="12" hasCustomPrompt="1"/>
          </p:nvPr>
        </p:nvSpPr>
        <p:spPr>
          <a:xfrm>
            <a:off x="4580889" y="1020685"/>
            <a:ext cx="7064928" cy="400050"/>
          </a:xfrm>
          <a:noFill/>
        </p:spPr>
        <p:txBody>
          <a:bodyPr lIns="91440">
            <a:noAutofit/>
          </a:bodyPr>
          <a:lstStyle>
            <a:lvl1pPr marL="0" indent="0">
              <a:buNone/>
              <a:defRPr sz="2000" b="1">
                <a:solidFill>
                  <a:schemeClr val="bg2"/>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436973" y="1420597"/>
            <a:ext cx="6395364" cy="4955378"/>
          </a:xfrm>
          <a:noFill/>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spTree>
    <p:custDataLst>
      <p:tags r:id="rId1"/>
    </p:custDataLst>
    <p:extLst>
      <p:ext uri="{BB962C8B-B14F-4D97-AF65-F5344CB8AC3E}">
        <p14:creationId xmlns:p14="http://schemas.microsoft.com/office/powerpoint/2010/main" val="26530431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QA-Horizontal">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0" name="Knowledge Check">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179240" y="179881"/>
            <a:ext cx="11466576" cy="825473"/>
          </a:xfrm>
        </p:spPr>
        <p:txBody>
          <a:bodyPr/>
          <a:lstStyle>
            <a:lvl1pPr>
              <a:defRPr>
                <a:solidFill>
                  <a:srgbClr val="F1F3F3"/>
                </a:solidFill>
                <a:latin typeface="Amazon Ember Display Heavy"/>
              </a:defRPr>
            </a:lvl1pPr>
          </a:lstStyle>
          <a:p>
            <a:r>
              <a:rPr lang="en-US" dirty="0"/>
              <a:t>Knowledge check</a:t>
            </a:r>
          </a:p>
        </p:txBody>
      </p:sp>
      <p:sp>
        <p:nvSpPr>
          <p:cNvPr id="2" name="Question 1">
            <a:extLst>
              <a:ext uri="{FF2B5EF4-FFF2-40B4-BE49-F238E27FC236}">
                <a16:creationId xmlns:a16="http://schemas.microsoft.com/office/drawing/2014/main" id="{44F57E91-15F3-4802-8B9A-31B722148228}"/>
              </a:ext>
            </a:extLst>
          </p:cNvPr>
          <p:cNvSpPr>
            <a:spLocks noGrp="1"/>
          </p:cNvSpPr>
          <p:nvPr>
            <p:ph type="body" idx="2" hasCustomPrompt="1"/>
          </p:nvPr>
        </p:nvSpPr>
        <p:spPr>
          <a:xfrm>
            <a:off x="179238" y="1185497"/>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3" name="Answer Text 1">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651500" y="1185497"/>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4" name="Question 2">
            <a:extLst>
              <a:ext uri="{FF2B5EF4-FFF2-40B4-BE49-F238E27FC236}">
                <a16:creationId xmlns:a16="http://schemas.microsoft.com/office/drawing/2014/main" id="{2733FE88-66AC-4110-B77F-059B3D638C2E}"/>
              </a:ext>
            </a:extLst>
          </p:cNvPr>
          <p:cNvSpPr>
            <a:spLocks noGrp="1"/>
          </p:cNvSpPr>
          <p:nvPr>
            <p:ph type="body" idx="4" hasCustomPrompt="1"/>
          </p:nvPr>
        </p:nvSpPr>
        <p:spPr>
          <a:xfrm>
            <a:off x="179237" y="2526456"/>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5" name="Answer Text 2">
            <a:extLst>
              <a:ext uri="{FF2B5EF4-FFF2-40B4-BE49-F238E27FC236}">
                <a16:creationId xmlns:a16="http://schemas.microsoft.com/office/drawing/2014/main" id="{E33DAA71-DCA3-491A-8A97-143BF1813197}"/>
              </a:ext>
            </a:extLst>
          </p:cNvPr>
          <p:cNvSpPr>
            <a:spLocks noGrp="1"/>
          </p:cNvSpPr>
          <p:nvPr>
            <p:ph type="body" idx="5" hasCustomPrompt="1"/>
          </p:nvPr>
        </p:nvSpPr>
        <p:spPr>
          <a:xfrm>
            <a:off x="5651499" y="2526456"/>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6" name="Question 3">
            <a:extLst>
              <a:ext uri="{FF2B5EF4-FFF2-40B4-BE49-F238E27FC236}">
                <a16:creationId xmlns:a16="http://schemas.microsoft.com/office/drawing/2014/main" id="{85011FB9-28FB-42F5-8639-AFB8DE09EDB0}"/>
              </a:ext>
            </a:extLst>
          </p:cNvPr>
          <p:cNvSpPr>
            <a:spLocks noGrp="1"/>
          </p:cNvSpPr>
          <p:nvPr>
            <p:ph type="body" idx="6" hasCustomPrompt="1"/>
          </p:nvPr>
        </p:nvSpPr>
        <p:spPr>
          <a:xfrm>
            <a:off x="179237" y="3883100"/>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7" name="Answer Text 3">
            <a:extLst>
              <a:ext uri="{FF2B5EF4-FFF2-40B4-BE49-F238E27FC236}">
                <a16:creationId xmlns:a16="http://schemas.microsoft.com/office/drawing/2014/main" id="{BBA625A9-591B-4F80-B2C0-C8B9B7ED58AF}"/>
              </a:ext>
            </a:extLst>
          </p:cNvPr>
          <p:cNvSpPr>
            <a:spLocks noGrp="1"/>
          </p:cNvSpPr>
          <p:nvPr>
            <p:ph type="body" idx="7" hasCustomPrompt="1"/>
          </p:nvPr>
        </p:nvSpPr>
        <p:spPr>
          <a:xfrm>
            <a:off x="5651499" y="3883100"/>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8" name="Question 4">
            <a:extLst>
              <a:ext uri="{FF2B5EF4-FFF2-40B4-BE49-F238E27FC236}">
                <a16:creationId xmlns:a16="http://schemas.microsoft.com/office/drawing/2014/main" id="{94FE6022-0B4D-44CE-B9CB-F3EF8689FC0E}"/>
              </a:ext>
            </a:extLst>
          </p:cNvPr>
          <p:cNvSpPr>
            <a:spLocks noGrp="1"/>
          </p:cNvSpPr>
          <p:nvPr>
            <p:ph type="body" idx="8" hasCustomPrompt="1"/>
          </p:nvPr>
        </p:nvSpPr>
        <p:spPr>
          <a:xfrm>
            <a:off x="179236" y="5239557"/>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9" name="Answer Text 4">
            <a:extLst>
              <a:ext uri="{FF2B5EF4-FFF2-40B4-BE49-F238E27FC236}">
                <a16:creationId xmlns:a16="http://schemas.microsoft.com/office/drawing/2014/main" id="{A6B202E1-04E5-4362-96B3-ED5EF312171C}"/>
              </a:ext>
            </a:extLst>
          </p:cNvPr>
          <p:cNvSpPr>
            <a:spLocks noGrp="1"/>
          </p:cNvSpPr>
          <p:nvPr>
            <p:ph type="body" idx="9" hasCustomPrompt="1"/>
          </p:nvPr>
        </p:nvSpPr>
        <p:spPr>
          <a:xfrm>
            <a:off x="5651498" y="5239557"/>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11" name="copyrightText">
            <a:extLst>
              <a:ext uri="{FF2B5EF4-FFF2-40B4-BE49-F238E27FC236}">
                <a16:creationId xmlns:a16="http://schemas.microsoft.com/office/drawing/2014/main" id="{FB700AC3-2EED-AAE2-9A29-4A9E459F0286}"/>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31816277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A-Horz-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3A540A4D-7B1F-4055-BDC7-7451D12F0E31}"/>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dirty="0"/>
          </a:p>
        </p:txBody>
      </p:sp>
      <p:sp>
        <p:nvSpPr>
          <p:cNvPr id="10" name="Knowledge check">
            <a:extLst>
              <a:ext uri="{FF2B5EF4-FFF2-40B4-BE49-F238E27FC236}">
                <a16:creationId xmlns:a16="http://schemas.microsoft.com/office/drawing/2014/main" id="{C2824936-64E1-4A65-A88E-FF9DDF72FA2F}"/>
              </a:ext>
            </a:extLst>
          </p:cNvPr>
          <p:cNvSpPr>
            <a:spLocks noGrp="1"/>
          </p:cNvSpPr>
          <p:nvPr>
            <p:ph type="title" idx="1" hasCustomPrompt="1"/>
          </p:nvPr>
        </p:nvSpPr>
        <p:spPr>
          <a:xfrm>
            <a:off x="179240" y="179881"/>
            <a:ext cx="11466576" cy="825473"/>
          </a:xfrm>
        </p:spPr>
        <p:txBody>
          <a:bodyPr/>
          <a:lstStyle>
            <a:lvl1pPr>
              <a:defRPr>
                <a:solidFill>
                  <a:schemeClr val="tx1"/>
                </a:solidFill>
                <a:latin typeface="Amazon Ember Display Heavy"/>
              </a:defRPr>
            </a:lvl1pPr>
          </a:lstStyle>
          <a:p>
            <a:r>
              <a:rPr lang="en-US" dirty="0"/>
              <a:t>Knowledge check – Option 2</a:t>
            </a:r>
          </a:p>
        </p:txBody>
      </p:sp>
      <p:sp>
        <p:nvSpPr>
          <p:cNvPr id="2" name="Question 1">
            <a:extLst>
              <a:ext uri="{FF2B5EF4-FFF2-40B4-BE49-F238E27FC236}">
                <a16:creationId xmlns:a16="http://schemas.microsoft.com/office/drawing/2014/main" id="{44F57E91-15F3-4802-8B9A-31B722148228}"/>
              </a:ext>
            </a:extLst>
          </p:cNvPr>
          <p:cNvSpPr>
            <a:spLocks noGrp="1"/>
          </p:cNvSpPr>
          <p:nvPr>
            <p:ph type="body" idx="2" hasCustomPrompt="1"/>
          </p:nvPr>
        </p:nvSpPr>
        <p:spPr>
          <a:xfrm>
            <a:off x="179238" y="1185497"/>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3" name="Answer Text 1">
            <a:extLst>
              <a:ext uri="{FF2B5EF4-FFF2-40B4-BE49-F238E27FC236}">
                <a16:creationId xmlns:a16="http://schemas.microsoft.com/office/drawing/2014/main" id="{FFCADE15-0CD9-4F7B-9FFC-6A2C71B4D226}"/>
              </a:ext>
            </a:extLst>
          </p:cNvPr>
          <p:cNvSpPr>
            <a:spLocks noGrp="1"/>
          </p:cNvSpPr>
          <p:nvPr>
            <p:ph type="body" idx="3" hasCustomPrompt="1"/>
          </p:nvPr>
        </p:nvSpPr>
        <p:spPr>
          <a:xfrm>
            <a:off x="5651500" y="1185497"/>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4" name="Question 2">
            <a:extLst>
              <a:ext uri="{FF2B5EF4-FFF2-40B4-BE49-F238E27FC236}">
                <a16:creationId xmlns:a16="http://schemas.microsoft.com/office/drawing/2014/main" id="{2733FE88-66AC-4110-B77F-059B3D638C2E}"/>
              </a:ext>
            </a:extLst>
          </p:cNvPr>
          <p:cNvSpPr>
            <a:spLocks noGrp="1"/>
          </p:cNvSpPr>
          <p:nvPr>
            <p:ph type="body" idx="4" hasCustomPrompt="1"/>
          </p:nvPr>
        </p:nvSpPr>
        <p:spPr>
          <a:xfrm>
            <a:off x="179237" y="2526456"/>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5" name="Answer Text 2">
            <a:extLst>
              <a:ext uri="{FF2B5EF4-FFF2-40B4-BE49-F238E27FC236}">
                <a16:creationId xmlns:a16="http://schemas.microsoft.com/office/drawing/2014/main" id="{E33DAA71-DCA3-491A-8A97-143BF1813197}"/>
              </a:ext>
            </a:extLst>
          </p:cNvPr>
          <p:cNvSpPr>
            <a:spLocks noGrp="1"/>
          </p:cNvSpPr>
          <p:nvPr>
            <p:ph type="body" idx="5" hasCustomPrompt="1"/>
          </p:nvPr>
        </p:nvSpPr>
        <p:spPr>
          <a:xfrm>
            <a:off x="5651499" y="2526456"/>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6" name="Question 3">
            <a:extLst>
              <a:ext uri="{FF2B5EF4-FFF2-40B4-BE49-F238E27FC236}">
                <a16:creationId xmlns:a16="http://schemas.microsoft.com/office/drawing/2014/main" id="{85011FB9-28FB-42F5-8639-AFB8DE09EDB0}"/>
              </a:ext>
            </a:extLst>
          </p:cNvPr>
          <p:cNvSpPr>
            <a:spLocks noGrp="1"/>
          </p:cNvSpPr>
          <p:nvPr>
            <p:ph type="body" idx="6" hasCustomPrompt="1"/>
          </p:nvPr>
        </p:nvSpPr>
        <p:spPr>
          <a:xfrm>
            <a:off x="179237" y="3883100"/>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7" name="Answer Text 3">
            <a:extLst>
              <a:ext uri="{FF2B5EF4-FFF2-40B4-BE49-F238E27FC236}">
                <a16:creationId xmlns:a16="http://schemas.microsoft.com/office/drawing/2014/main" id="{BBA625A9-591B-4F80-B2C0-C8B9B7ED58AF}"/>
              </a:ext>
            </a:extLst>
          </p:cNvPr>
          <p:cNvSpPr>
            <a:spLocks noGrp="1"/>
          </p:cNvSpPr>
          <p:nvPr>
            <p:ph type="body" idx="7" hasCustomPrompt="1"/>
          </p:nvPr>
        </p:nvSpPr>
        <p:spPr>
          <a:xfrm>
            <a:off x="5651499" y="3883100"/>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
        <p:nvSpPr>
          <p:cNvPr id="8" name="Question 4">
            <a:extLst>
              <a:ext uri="{FF2B5EF4-FFF2-40B4-BE49-F238E27FC236}">
                <a16:creationId xmlns:a16="http://schemas.microsoft.com/office/drawing/2014/main" id="{94FE6022-0B4D-44CE-B9CB-F3EF8689FC0E}"/>
              </a:ext>
            </a:extLst>
          </p:cNvPr>
          <p:cNvSpPr>
            <a:spLocks noGrp="1"/>
          </p:cNvSpPr>
          <p:nvPr>
            <p:ph type="body" idx="8" hasCustomPrompt="1"/>
          </p:nvPr>
        </p:nvSpPr>
        <p:spPr>
          <a:xfrm>
            <a:off x="179236" y="5239557"/>
            <a:ext cx="5472261" cy="1164004"/>
          </a:xfrm>
        </p:spPr>
        <p:txBody>
          <a:bodyPr>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a:t>
            </a:r>
          </a:p>
        </p:txBody>
      </p:sp>
      <p:sp>
        <p:nvSpPr>
          <p:cNvPr id="9" name="Answer Text 4">
            <a:extLst>
              <a:ext uri="{FF2B5EF4-FFF2-40B4-BE49-F238E27FC236}">
                <a16:creationId xmlns:a16="http://schemas.microsoft.com/office/drawing/2014/main" id="{A6B202E1-04E5-4362-96B3-ED5EF312171C}"/>
              </a:ext>
            </a:extLst>
          </p:cNvPr>
          <p:cNvSpPr>
            <a:spLocks noGrp="1"/>
          </p:cNvSpPr>
          <p:nvPr>
            <p:ph type="body" idx="9" hasCustomPrompt="1"/>
          </p:nvPr>
        </p:nvSpPr>
        <p:spPr>
          <a:xfrm>
            <a:off x="5651498" y="5239557"/>
            <a:ext cx="6400840" cy="1164004"/>
          </a:xfrm>
          <a:noFill/>
          <a:ln w="57150">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the correct response.</a:t>
            </a:r>
          </a:p>
        </p:txBody>
      </p:sp>
    </p:spTree>
    <p:custDataLst>
      <p:tags r:id="rId1"/>
    </p:custDataLst>
    <p:extLst>
      <p:ext uri="{BB962C8B-B14F-4D97-AF65-F5344CB8AC3E}">
        <p14:creationId xmlns:p14="http://schemas.microsoft.com/office/powerpoint/2010/main" val="27479697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KC-Horizontal-Ques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17" name="Question Number">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9" y="179881"/>
            <a:ext cx="11466576" cy="498849"/>
          </a:xfrm>
        </p:spPr>
        <p:txBody>
          <a:bodyPr/>
          <a:lstStyle>
            <a:lvl1pPr>
              <a:defRPr>
                <a:solidFill>
                  <a:srgbClr val="F1F3F3"/>
                </a:solidFill>
                <a:latin typeface="Amazon Ember Display Heavy"/>
              </a:defRPr>
            </a:lvl1pPr>
          </a:lstStyle>
          <a:p>
            <a:r>
              <a:rPr lang="en-US" dirty="0"/>
              <a:t>Question and Responses</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 y="697780"/>
            <a:ext cx="11645814" cy="1328883"/>
          </a:xfrm>
          <a:noFill/>
        </p:spPr>
        <p:txBody>
          <a:bodyPr lIns="228600" tIns="0" rIns="182880" bIns="0">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rgbClr val="F1F3F3"/>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 4 responses can only have 1 correct response; 5 responses must have 2 correct responses; 6 responses must have 3 correct responses.</a:t>
            </a:r>
          </a:p>
        </p:txBody>
      </p:sp>
      <p:sp>
        <p:nvSpPr>
          <p:cNvPr id="11" name="Choice Header">
            <a:extLst>
              <a:ext uri="{FF2B5EF4-FFF2-40B4-BE49-F238E27FC236}">
                <a16:creationId xmlns:a16="http://schemas.microsoft.com/office/drawing/2014/main" id="{819C768D-12EC-41EC-9F85-ED13A7CA6D52}"/>
              </a:ext>
            </a:extLst>
          </p:cNvPr>
          <p:cNvSpPr>
            <a:spLocks noGrp="1"/>
          </p:cNvSpPr>
          <p:nvPr>
            <p:ph type="body" idx="11" hasCustomPrompt="1"/>
          </p:nvPr>
        </p:nvSpPr>
        <p:spPr>
          <a:xfrm>
            <a:off x="0" y="2026663"/>
            <a:ext cx="887413" cy="317500"/>
          </a:xfrm>
          <a:noFill/>
          <a:ln>
            <a:noFill/>
          </a:ln>
        </p:spPr>
        <p:txBody>
          <a:bodyPr lIns="0" rIns="0">
            <a:noAutofit/>
          </a:bodyPr>
          <a:lstStyle>
            <a:lvl1pPr marL="0" indent="0" algn="ctr">
              <a:buNone/>
              <a:defRPr sz="1800">
                <a:solidFill>
                  <a:schemeClr val="bg1"/>
                </a:solidFill>
              </a:defRPr>
            </a:lvl1pPr>
          </a:lstStyle>
          <a:p>
            <a:pPr lvl="0"/>
            <a:r>
              <a:rPr lang="en-US" dirty="0"/>
              <a:t>Type: Choice</a:t>
            </a:r>
          </a:p>
        </p:txBody>
      </p:sp>
      <p:sp>
        <p:nvSpPr>
          <p:cNvPr id="12" name="Response Header">
            <a:extLst>
              <a:ext uri="{FF2B5EF4-FFF2-40B4-BE49-F238E27FC236}">
                <a16:creationId xmlns:a16="http://schemas.microsoft.com/office/drawing/2014/main" id="{AFAAB670-BBCA-4429-9F6C-C9ABD61E6B0C}"/>
              </a:ext>
            </a:extLst>
          </p:cNvPr>
          <p:cNvSpPr>
            <a:spLocks noGrp="1"/>
          </p:cNvSpPr>
          <p:nvPr>
            <p:ph type="body" idx="12" hasCustomPrompt="1"/>
          </p:nvPr>
        </p:nvSpPr>
        <p:spPr>
          <a:xfrm>
            <a:off x="907950" y="2026663"/>
            <a:ext cx="10737865" cy="317500"/>
          </a:xfrm>
          <a:noFill/>
          <a:ln>
            <a:noFill/>
          </a:ln>
        </p:spPr>
        <p:txBody>
          <a:bodyPr lIns="91440" rIns="0">
            <a:noAutofit/>
          </a:bodyPr>
          <a:lstStyle>
            <a:lvl1pPr marL="0" indent="0" algn="l">
              <a:buNone/>
              <a:defRPr sz="1800">
                <a:solidFill>
                  <a:schemeClr val="bg1"/>
                </a:solidFill>
              </a:defRPr>
            </a:lvl1pPr>
          </a:lstStyle>
          <a:p>
            <a:pPr lvl="0"/>
            <a:r>
              <a:rPr lang="en-US" dirty="0"/>
              <a:t>Type: Response</a:t>
            </a:r>
          </a:p>
        </p:txBody>
      </p:sp>
      <p:sp>
        <p:nvSpPr>
          <p:cNvPr id="3" name="First Resp #">
            <a:extLst>
              <a:ext uri="{FF2B5EF4-FFF2-40B4-BE49-F238E27FC236}">
                <a16:creationId xmlns:a16="http://schemas.microsoft.com/office/drawing/2014/main" id="{B4EC449C-918E-4AF9-9E90-0E8D47CF3DD9}"/>
              </a:ext>
            </a:extLst>
          </p:cNvPr>
          <p:cNvSpPr>
            <a:spLocks noGrp="1"/>
          </p:cNvSpPr>
          <p:nvPr>
            <p:ph type="body" idx="3" hasCustomPrompt="1"/>
          </p:nvPr>
        </p:nvSpPr>
        <p:spPr>
          <a:xfrm>
            <a:off x="1" y="2344127"/>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4" name="First Resp Text">
            <a:extLst>
              <a:ext uri="{FF2B5EF4-FFF2-40B4-BE49-F238E27FC236}">
                <a16:creationId xmlns:a16="http://schemas.microsoft.com/office/drawing/2014/main" id="{35CD1FAE-5D7E-4F04-B017-89D4732E2444}"/>
              </a:ext>
            </a:extLst>
          </p:cNvPr>
          <p:cNvSpPr>
            <a:spLocks noGrp="1"/>
          </p:cNvSpPr>
          <p:nvPr>
            <p:ph type="body" idx="4" hasCustomPrompt="1"/>
          </p:nvPr>
        </p:nvSpPr>
        <p:spPr>
          <a:xfrm>
            <a:off x="907950" y="2344127"/>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05FFB414-A546-4A6C-B7E8-B6D9C7AC88C9}"/>
              </a:ext>
            </a:extLst>
          </p:cNvPr>
          <p:cNvSpPr>
            <a:spLocks noGrp="1"/>
          </p:cNvSpPr>
          <p:nvPr>
            <p:ph type="body" idx="5" hasCustomPrompt="1"/>
          </p:nvPr>
        </p:nvSpPr>
        <p:spPr>
          <a:xfrm>
            <a:off x="1" y="3017609"/>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6" name="Second Resp Text">
            <a:extLst>
              <a:ext uri="{FF2B5EF4-FFF2-40B4-BE49-F238E27FC236}">
                <a16:creationId xmlns:a16="http://schemas.microsoft.com/office/drawing/2014/main" id="{840EA72F-053D-43C4-A0AA-4F71D345F1E1}"/>
              </a:ext>
            </a:extLst>
          </p:cNvPr>
          <p:cNvSpPr>
            <a:spLocks noGrp="1"/>
          </p:cNvSpPr>
          <p:nvPr>
            <p:ph type="body" idx="6" hasCustomPrompt="1"/>
          </p:nvPr>
        </p:nvSpPr>
        <p:spPr>
          <a:xfrm>
            <a:off x="907950" y="3017609"/>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F00955FE-A162-474C-BFF8-0AB0FBF10130}"/>
              </a:ext>
            </a:extLst>
          </p:cNvPr>
          <p:cNvSpPr>
            <a:spLocks noGrp="1"/>
          </p:cNvSpPr>
          <p:nvPr>
            <p:ph type="body" idx="7" hasCustomPrompt="1"/>
          </p:nvPr>
        </p:nvSpPr>
        <p:spPr>
          <a:xfrm>
            <a:off x="1" y="3691091"/>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8" name="Third Resp Text">
            <a:extLst>
              <a:ext uri="{FF2B5EF4-FFF2-40B4-BE49-F238E27FC236}">
                <a16:creationId xmlns:a16="http://schemas.microsoft.com/office/drawing/2014/main" id="{55974934-D7D0-4C4C-B76C-558C1028590E}"/>
              </a:ext>
            </a:extLst>
          </p:cNvPr>
          <p:cNvSpPr>
            <a:spLocks noGrp="1"/>
          </p:cNvSpPr>
          <p:nvPr>
            <p:ph type="body" idx="8" hasCustomPrompt="1"/>
          </p:nvPr>
        </p:nvSpPr>
        <p:spPr>
          <a:xfrm>
            <a:off x="907950" y="3691091"/>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9A682F4A-836A-42BD-B18F-482CDD9FE392}"/>
              </a:ext>
            </a:extLst>
          </p:cNvPr>
          <p:cNvSpPr>
            <a:spLocks noGrp="1"/>
          </p:cNvSpPr>
          <p:nvPr>
            <p:ph type="body" idx="9" hasCustomPrompt="1"/>
          </p:nvPr>
        </p:nvSpPr>
        <p:spPr>
          <a:xfrm>
            <a:off x="1" y="4364573"/>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0" name="Fourth Resp Text">
            <a:extLst>
              <a:ext uri="{FF2B5EF4-FFF2-40B4-BE49-F238E27FC236}">
                <a16:creationId xmlns:a16="http://schemas.microsoft.com/office/drawing/2014/main" id="{2A075B8F-DFA0-46B1-A70C-B12937892D4B}"/>
              </a:ext>
            </a:extLst>
          </p:cNvPr>
          <p:cNvSpPr>
            <a:spLocks noGrp="1"/>
          </p:cNvSpPr>
          <p:nvPr>
            <p:ph type="body" idx="10" hasCustomPrompt="1"/>
          </p:nvPr>
        </p:nvSpPr>
        <p:spPr>
          <a:xfrm>
            <a:off x="907950" y="4364573"/>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3" name="Fifth Resp #">
            <a:extLst>
              <a:ext uri="{FF2B5EF4-FFF2-40B4-BE49-F238E27FC236}">
                <a16:creationId xmlns:a16="http://schemas.microsoft.com/office/drawing/2014/main" id="{B3A4AC8A-DBAB-477E-8F79-6EFB6340CE48}"/>
              </a:ext>
            </a:extLst>
          </p:cNvPr>
          <p:cNvSpPr>
            <a:spLocks noGrp="1"/>
          </p:cNvSpPr>
          <p:nvPr>
            <p:ph type="body" idx="13" hasCustomPrompt="1"/>
          </p:nvPr>
        </p:nvSpPr>
        <p:spPr>
          <a:xfrm>
            <a:off x="1" y="5038055"/>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4" name="Fifth Resp Text">
            <a:extLst>
              <a:ext uri="{FF2B5EF4-FFF2-40B4-BE49-F238E27FC236}">
                <a16:creationId xmlns:a16="http://schemas.microsoft.com/office/drawing/2014/main" id="{0B4A450D-E822-44AA-8298-11D531D74483}"/>
              </a:ext>
            </a:extLst>
          </p:cNvPr>
          <p:cNvSpPr>
            <a:spLocks noGrp="1"/>
          </p:cNvSpPr>
          <p:nvPr>
            <p:ph type="body" idx="14" hasCustomPrompt="1"/>
          </p:nvPr>
        </p:nvSpPr>
        <p:spPr>
          <a:xfrm>
            <a:off x="907950" y="5038055"/>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5" name="Sixth Resp #">
            <a:extLst>
              <a:ext uri="{FF2B5EF4-FFF2-40B4-BE49-F238E27FC236}">
                <a16:creationId xmlns:a16="http://schemas.microsoft.com/office/drawing/2014/main" id="{4075988B-8657-4CA4-A4CB-EAEA7B298681}"/>
              </a:ext>
            </a:extLst>
          </p:cNvPr>
          <p:cNvSpPr>
            <a:spLocks noGrp="1"/>
          </p:cNvSpPr>
          <p:nvPr>
            <p:ph type="body" idx="15" hasCustomPrompt="1"/>
          </p:nvPr>
        </p:nvSpPr>
        <p:spPr>
          <a:xfrm>
            <a:off x="1" y="5711539"/>
            <a:ext cx="888136" cy="640080"/>
          </a:xfrm>
          <a:noFill/>
          <a:ln>
            <a:noFill/>
          </a:ln>
        </p:spPr>
        <p:txBody>
          <a:bodyPr lIns="0" tIns="0" rIns="0" bIns="0" anchor="ctr"/>
          <a:lstStyle>
            <a:lvl1pPr marL="0" indent="0" algn="ctr">
              <a:buNone/>
              <a:defRPr sz="2000" b="1">
                <a:solidFill>
                  <a:schemeClr val="bg1"/>
                </a:solidFill>
                <a:latin typeface="+mn-lt"/>
              </a:defRPr>
            </a:lvl1pPr>
          </a:lstStyle>
          <a:p>
            <a:pPr lvl="0"/>
            <a:r>
              <a:rPr lang="en-US" dirty="0"/>
              <a:t>#</a:t>
            </a:r>
          </a:p>
        </p:txBody>
      </p:sp>
      <p:sp>
        <p:nvSpPr>
          <p:cNvPr id="16" name="Sixth Resp Text">
            <a:extLst>
              <a:ext uri="{FF2B5EF4-FFF2-40B4-BE49-F238E27FC236}">
                <a16:creationId xmlns:a16="http://schemas.microsoft.com/office/drawing/2014/main" id="{327445DD-9D42-491C-969B-C7919BE2E3F0}"/>
              </a:ext>
            </a:extLst>
          </p:cNvPr>
          <p:cNvSpPr>
            <a:spLocks noGrp="1"/>
          </p:cNvSpPr>
          <p:nvPr>
            <p:ph type="body" idx="16" hasCustomPrompt="1"/>
          </p:nvPr>
        </p:nvSpPr>
        <p:spPr>
          <a:xfrm>
            <a:off x="907950" y="5711539"/>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8" name="copyrightText">
            <a:extLst>
              <a:ext uri="{FF2B5EF4-FFF2-40B4-BE49-F238E27FC236}">
                <a16:creationId xmlns:a16="http://schemas.microsoft.com/office/drawing/2014/main" id="{A102D09E-65B5-433A-8847-F1E5645BF662}"/>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14271635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KC-Horz-Option 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4CAF8C10-F4D8-45A7-8490-441C53244D17}"/>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dirty="0"/>
          </a:p>
        </p:txBody>
      </p:sp>
      <p:sp>
        <p:nvSpPr>
          <p:cNvPr id="17" name="Question Number">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9" y="179881"/>
            <a:ext cx="11466576" cy="498849"/>
          </a:xfrm>
        </p:spPr>
        <p:txBody>
          <a:bodyPr/>
          <a:lstStyle>
            <a:lvl1pPr>
              <a:defRPr>
                <a:solidFill>
                  <a:schemeClr val="tx1"/>
                </a:solidFill>
                <a:latin typeface="Amazon Ember Display Heavy"/>
              </a:defRPr>
            </a:lvl1pPr>
          </a:lstStyle>
          <a:p>
            <a:r>
              <a:rPr lang="en-US" dirty="0"/>
              <a:t>Question and Responses – Option 2</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 y="697780"/>
            <a:ext cx="11645814" cy="1328883"/>
          </a:xfrm>
          <a:noFill/>
        </p:spPr>
        <p:txBody>
          <a:bodyPr lIns="228600" tIns="0" rIns="182880" bIns="0">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 4 responses can only have 1 correct response; 5 responses must have 2 correct responses; 6 responses must have 3 correct responses.</a:t>
            </a:r>
          </a:p>
        </p:txBody>
      </p:sp>
      <p:sp>
        <p:nvSpPr>
          <p:cNvPr id="11" name="Choice Header">
            <a:extLst>
              <a:ext uri="{FF2B5EF4-FFF2-40B4-BE49-F238E27FC236}">
                <a16:creationId xmlns:a16="http://schemas.microsoft.com/office/drawing/2014/main" id="{819C768D-12EC-41EC-9F85-ED13A7CA6D52}"/>
              </a:ext>
            </a:extLst>
          </p:cNvPr>
          <p:cNvSpPr>
            <a:spLocks noGrp="1"/>
          </p:cNvSpPr>
          <p:nvPr>
            <p:ph type="body" idx="11" hasCustomPrompt="1"/>
          </p:nvPr>
        </p:nvSpPr>
        <p:spPr>
          <a:xfrm>
            <a:off x="0" y="2026663"/>
            <a:ext cx="887413" cy="317500"/>
          </a:xfrm>
          <a:noFill/>
          <a:ln>
            <a:noFill/>
          </a:ln>
        </p:spPr>
        <p:txBody>
          <a:bodyPr lIns="0" rIns="0">
            <a:noAutofit/>
          </a:bodyPr>
          <a:lstStyle>
            <a:lvl1pPr marL="0" indent="0" algn="ctr">
              <a:buNone/>
              <a:defRPr sz="1800">
                <a:solidFill>
                  <a:schemeClr val="bg2"/>
                </a:solidFill>
              </a:defRPr>
            </a:lvl1pPr>
          </a:lstStyle>
          <a:p>
            <a:pPr lvl="0"/>
            <a:r>
              <a:rPr lang="en-US" dirty="0"/>
              <a:t>Type: Choice</a:t>
            </a:r>
          </a:p>
        </p:txBody>
      </p:sp>
      <p:sp>
        <p:nvSpPr>
          <p:cNvPr id="12" name="Response Header">
            <a:extLst>
              <a:ext uri="{FF2B5EF4-FFF2-40B4-BE49-F238E27FC236}">
                <a16:creationId xmlns:a16="http://schemas.microsoft.com/office/drawing/2014/main" id="{AFAAB670-BBCA-4429-9F6C-C9ABD61E6B0C}"/>
              </a:ext>
            </a:extLst>
          </p:cNvPr>
          <p:cNvSpPr>
            <a:spLocks noGrp="1"/>
          </p:cNvSpPr>
          <p:nvPr>
            <p:ph type="body" idx="12" hasCustomPrompt="1"/>
          </p:nvPr>
        </p:nvSpPr>
        <p:spPr>
          <a:xfrm>
            <a:off x="907950" y="2026663"/>
            <a:ext cx="10757678" cy="317500"/>
          </a:xfrm>
          <a:noFill/>
          <a:ln>
            <a:noFill/>
          </a:ln>
        </p:spPr>
        <p:txBody>
          <a:bodyPr lIns="91440" rIns="0">
            <a:noAutofit/>
          </a:bodyPr>
          <a:lstStyle>
            <a:lvl1pPr marL="0" indent="0" algn="l">
              <a:buNone/>
              <a:defRPr sz="1800">
                <a:solidFill>
                  <a:schemeClr val="bg2"/>
                </a:solidFill>
              </a:defRPr>
            </a:lvl1pPr>
          </a:lstStyle>
          <a:p>
            <a:pPr lvl="0"/>
            <a:r>
              <a:rPr lang="en-US" dirty="0"/>
              <a:t>Type: Response</a:t>
            </a:r>
          </a:p>
        </p:txBody>
      </p:sp>
      <p:sp>
        <p:nvSpPr>
          <p:cNvPr id="3" name="First Resp #">
            <a:extLst>
              <a:ext uri="{FF2B5EF4-FFF2-40B4-BE49-F238E27FC236}">
                <a16:creationId xmlns:a16="http://schemas.microsoft.com/office/drawing/2014/main" id="{B4EC449C-918E-4AF9-9E90-0E8D47CF3DD9}"/>
              </a:ext>
            </a:extLst>
          </p:cNvPr>
          <p:cNvSpPr>
            <a:spLocks noGrp="1"/>
          </p:cNvSpPr>
          <p:nvPr>
            <p:ph type="body" idx="3" hasCustomPrompt="1"/>
          </p:nvPr>
        </p:nvSpPr>
        <p:spPr>
          <a:xfrm>
            <a:off x="1" y="2344127"/>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4" name="First Resp Text">
            <a:extLst>
              <a:ext uri="{FF2B5EF4-FFF2-40B4-BE49-F238E27FC236}">
                <a16:creationId xmlns:a16="http://schemas.microsoft.com/office/drawing/2014/main" id="{35CD1FAE-5D7E-4F04-B017-89D4732E2444}"/>
              </a:ext>
            </a:extLst>
          </p:cNvPr>
          <p:cNvSpPr>
            <a:spLocks noGrp="1"/>
          </p:cNvSpPr>
          <p:nvPr>
            <p:ph type="body" idx="4" hasCustomPrompt="1"/>
          </p:nvPr>
        </p:nvSpPr>
        <p:spPr>
          <a:xfrm>
            <a:off x="907950" y="2344127"/>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5" name="Second Resp #">
            <a:extLst>
              <a:ext uri="{FF2B5EF4-FFF2-40B4-BE49-F238E27FC236}">
                <a16:creationId xmlns:a16="http://schemas.microsoft.com/office/drawing/2014/main" id="{05FFB414-A546-4A6C-B7E8-B6D9C7AC88C9}"/>
              </a:ext>
            </a:extLst>
          </p:cNvPr>
          <p:cNvSpPr>
            <a:spLocks noGrp="1"/>
          </p:cNvSpPr>
          <p:nvPr>
            <p:ph type="body" idx="5" hasCustomPrompt="1"/>
          </p:nvPr>
        </p:nvSpPr>
        <p:spPr>
          <a:xfrm>
            <a:off x="1" y="3017609"/>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6" name="Second Resp Text">
            <a:extLst>
              <a:ext uri="{FF2B5EF4-FFF2-40B4-BE49-F238E27FC236}">
                <a16:creationId xmlns:a16="http://schemas.microsoft.com/office/drawing/2014/main" id="{840EA72F-053D-43C4-A0AA-4F71D345F1E1}"/>
              </a:ext>
            </a:extLst>
          </p:cNvPr>
          <p:cNvSpPr>
            <a:spLocks noGrp="1"/>
          </p:cNvSpPr>
          <p:nvPr>
            <p:ph type="body" idx="6" hasCustomPrompt="1"/>
          </p:nvPr>
        </p:nvSpPr>
        <p:spPr>
          <a:xfrm>
            <a:off x="907950" y="3017609"/>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7" name="Third Resp #">
            <a:extLst>
              <a:ext uri="{FF2B5EF4-FFF2-40B4-BE49-F238E27FC236}">
                <a16:creationId xmlns:a16="http://schemas.microsoft.com/office/drawing/2014/main" id="{F00955FE-A162-474C-BFF8-0AB0FBF10130}"/>
              </a:ext>
            </a:extLst>
          </p:cNvPr>
          <p:cNvSpPr>
            <a:spLocks noGrp="1"/>
          </p:cNvSpPr>
          <p:nvPr>
            <p:ph type="body" idx="7" hasCustomPrompt="1"/>
          </p:nvPr>
        </p:nvSpPr>
        <p:spPr>
          <a:xfrm>
            <a:off x="1" y="3691091"/>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8" name="Third Resp Text">
            <a:extLst>
              <a:ext uri="{FF2B5EF4-FFF2-40B4-BE49-F238E27FC236}">
                <a16:creationId xmlns:a16="http://schemas.microsoft.com/office/drawing/2014/main" id="{55974934-D7D0-4C4C-B76C-558C1028590E}"/>
              </a:ext>
            </a:extLst>
          </p:cNvPr>
          <p:cNvSpPr>
            <a:spLocks noGrp="1"/>
          </p:cNvSpPr>
          <p:nvPr>
            <p:ph type="body" idx="8" hasCustomPrompt="1"/>
          </p:nvPr>
        </p:nvSpPr>
        <p:spPr>
          <a:xfrm>
            <a:off x="907950" y="3691091"/>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9" name="Fourth Resp #">
            <a:extLst>
              <a:ext uri="{FF2B5EF4-FFF2-40B4-BE49-F238E27FC236}">
                <a16:creationId xmlns:a16="http://schemas.microsoft.com/office/drawing/2014/main" id="{9A682F4A-836A-42BD-B18F-482CDD9FE392}"/>
              </a:ext>
            </a:extLst>
          </p:cNvPr>
          <p:cNvSpPr>
            <a:spLocks noGrp="1"/>
          </p:cNvSpPr>
          <p:nvPr>
            <p:ph type="body" idx="9" hasCustomPrompt="1"/>
          </p:nvPr>
        </p:nvSpPr>
        <p:spPr>
          <a:xfrm>
            <a:off x="1" y="4364573"/>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0" name="Fourth Resp Text">
            <a:extLst>
              <a:ext uri="{FF2B5EF4-FFF2-40B4-BE49-F238E27FC236}">
                <a16:creationId xmlns:a16="http://schemas.microsoft.com/office/drawing/2014/main" id="{2A075B8F-DFA0-46B1-A70C-B12937892D4B}"/>
              </a:ext>
            </a:extLst>
          </p:cNvPr>
          <p:cNvSpPr>
            <a:spLocks noGrp="1"/>
          </p:cNvSpPr>
          <p:nvPr>
            <p:ph type="body" idx="10" hasCustomPrompt="1"/>
          </p:nvPr>
        </p:nvSpPr>
        <p:spPr>
          <a:xfrm>
            <a:off x="907950" y="4364573"/>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3" name="Fifth Resp #">
            <a:extLst>
              <a:ext uri="{FF2B5EF4-FFF2-40B4-BE49-F238E27FC236}">
                <a16:creationId xmlns:a16="http://schemas.microsoft.com/office/drawing/2014/main" id="{B3A4AC8A-DBAB-477E-8F79-6EFB6340CE48}"/>
              </a:ext>
            </a:extLst>
          </p:cNvPr>
          <p:cNvSpPr>
            <a:spLocks noGrp="1"/>
          </p:cNvSpPr>
          <p:nvPr>
            <p:ph type="body" idx="13" hasCustomPrompt="1"/>
          </p:nvPr>
        </p:nvSpPr>
        <p:spPr>
          <a:xfrm>
            <a:off x="1" y="5038055"/>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4" name="Fifth Resp Text">
            <a:extLst>
              <a:ext uri="{FF2B5EF4-FFF2-40B4-BE49-F238E27FC236}">
                <a16:creationId xmlns:a16="http://schemas.microsoft.com/office/drawing/2014/main" id="{0B4A450D-E822-44AA-8298-11D531D74483}"/>
              </a:ext>
            </a:extLst>
          </p:cNvPr>
          <p:cNvSpPr>
            <a:spLocks noGrp="1"/>
          </p:cNvSpPr>
          <p:nvPr>
            <p:ph type="body" idx="14" hasCustomPrompt="1"/>
          </p:nvPr>
        </p:nvSpPr>
        <p:spPr>
          <a:xfrm>
            <a:off x="907950" y="5038055"/>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
        <p:nvSpPr>
          <p:cNvPr id="15" name="Sixth Resp #">
            <a:extLst>
              <a:ext uri="{FF2B5EF4-FFF2-40B4-BE49-F238E27FC236}">
                <a16:creationId xmlns:a16="http://schemas.microsoft.com/office/drawing/2014/main" id="{4075988B-8657-4CA4-A4CB-EAEA7B298681}"/>
              </a:ext>
            </a:extLst>
          </p:cNvPr>
          <p:cNvSpPr>
            <a:spLocks noGrp="1"/>
          </p:cNvSpPr>
          <p:nvPr>
            <p:ph type="body" idx="15" hasCustomPrompt="1"/>
          </p:nvPr>
        </p:nvSpPr>
        <p:spPr>
          <a:xfrm>
            <a:off x="1" y="5711539"/>
            <a:ext cx="888136" cy="640080"/>
          </a:xfrm>
          <a:noFill/>
          <a:ln>
            <a:noFill/>
          </a:ln>
        </p:spPr>
        <p:txBody>
          <a:bodyPr lIns="0" tIns="0" rIns="0" bIns="0" anchor="ctr"/>
          <a:lstStyle>
            <a:lvl1pPr marL="0" indent="0" algn="ctr">
              <a:spcBef>
                <a:spcPts val="0"/>
              </a:spcBef>
              <a:spcAft>
                <a:spcPts val="0"/>
              </a:spcAft>
              <a:buNone/>
              <a:defRPr sz="2000">
                <a:solidFill>
                  <a:schemeClr val="bg2"/>
                </a:solidFill>
                <a:latin typeface="+mj-lt"/>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a:t>
            </a:r>
          </a:p>
        </p:txBody>
      </p:sp>
      <p:sp>
        <p:nvSpPr>
          <p:cNvPr id="16" name="Sixth Resp Text">
            <a:extLst>
              <a:ext uri="{FF2B5EF4-FFF2-40B4-BE49-F238E27FC236}">
                <a16:creationId xmlns:a16="http://schemas.microsoft.com/office/drawing/2014/main" id="{327445DD-9D42-491C-969B-C7919BE2E3F0}"/>
              </a:ext>
            </a:extLst>
          </p:cNvPr>
          <p:cNvSpPr>
            <a:spLocks noGrp="1"/>
          </p:cNvSpPr>
          <p:nvPr>
            <p:ph type="body" idx="16" hasCustomPrompt="1"/>
          </p:nvPr>
        </p:nvSpPr>
        <p:spPr>
          <a:xfrm>
            <a:off x="907950" y="5711539"/>
            <a:ext cx="11233250" cy="640080"/>
          </a:xfrm>
          <a:noFill/>
          <a:ln>
            <a:noFill/>
          </a:ln>
        </p:spPr>
        <p:txBody>
          <a:bodyPr lIns="91440" tIns="0" rIns="0" bIns="0" anchor="ctr"/>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Value</a:t>
            </a:r>
          </a:p>
        </p:txBody>
      </p:sp>
    </p:spTree>
    <p:custDataLst>
      <p:tags r:id="rId1"/>
    </p:custDataLst>
    <p:extLst>
      <p:ext uri="{BB962C8B-B14F-4D97-AF65-F5344CB8AC3E}">
        <p14:creationId xmlns:p14="http://schemas.microsoft.com/office/powerpoint/2010/main" val="27572385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reserve="1">
  <p:cSld name="KC-Horizontal-Answ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Answer Number">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9" y="179881"/>
            <a:ext cx="11771597" cy="498849"/>
          </a:xfrm>
        </p:spPr>
        <p:txBody>
          <a:bodyPr/>
          <a:lstStyle>
            <a:lvl1pPr>
              <a:defRPr>
                <a:solidFill>
                  <a:schemeClr val="bg1"/>
                </a:solidFill>
                <a:latin typeface="Amazon Ember Display Heavy"/>
              </a:defRPr>
            </a:lvl1pPr>
          </a:lstStyle>
          <a:p>
            <a:r>
              <a:rPr lang="en-US" dirty="0"/>
              <a:t>Answer and explanation</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 y="697780"/>
            <a:ext cx="12191998" cy="1405081"/>
          </a:xfrm>
          <a:noFill/>
        </p:spPr>
        <p:txBody>
          <a:bodyPr lIns="228600" tIns="0" rIns="182880" bIns="0">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 4 responses can only have 1 correct response; 5 responses must have 2 correct responses; 6 responses must have 3 correct responses.</a:t>
            </a:r>
          </a:p>
        </p:txBody>
      </p:sp>
      <p:sp>
        <p:nvSpPr>
          <p:cNvPr id="12" name="Answer Header">
            <a:extLst>
              <a:ext uri="{FF2B5EF4-FFF2-40B4-BE49-F238E27FC236}">
                <a16:creationId xmlns:a16="http://schemas.microsoft.com/office/drawing/2014/main" id="{4CF18732-63A0-43A6-B5E9-C4F74190ED76}"/>
              </a:ext>
            </a:extLst>
          </p:cNvPr>
          <p:cNvSpPr>
            <a:spLocks noGrp="1"/>
          </p:cNvSpPr>
          <p:nvPr>
            <p:ph type="body" idx="12" hasCustomPrompt="1"/>
          </p:nvPr>
        </p:nvSpPr>
        <p:spPr>
          <a:xfrm>
            <a:off x="0" y="2043300"/>
            <a:ext cx="12192000" cy="312702"/>
          </a:xfrm>
          <a:noFill/>
          <a:ln>
            <a:noFill/>
          </a:ln>
        </p:spPr>
        <p:txBody>
          <a:bodyPr lIns="228600">
            <a:noAutofit/>
          </a:bodyPr>
          <a:lstStyle>
            <a:lvl1pPr marL="0" indent="0">
              <a:buNone/>
              <a:defRPr sz="2000">
                <a:solidFill>
                  <a:srgbClr val="232F3E"/>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35CD1FAE-5D7E-4F04-B017-89D4732E2444}"/>
              </a:ext>
            </a:extLst>
          </p:cNvPr>
          <p:cNvSpPr>
            <a:spLocks noGrp="1"/>
          </p:cNvSpPr>
          <p:nvPr>
            <p:ph type="body" idx="3" hasCustomPrompt="1"/>
          </p:nvPr>
        </p:nvSpPr>
        <p:spPr>
          <a:xfrm>
            <a:off x="907950" y="2356002"/>
            <a:ext cx="11245989" cy="4007816"/>
          </a:xfrm>
          <a:noFill/>
          <a:ln>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sp>
        <p:nvSpPr>
          <p:cNvPr id="5" name="copyrightText">
            <a:extLst>
              <a:ext uri="{FF2B5EF4-FFF2-40B4-BE49-F238E27FC236}">
                <a16:creationId xmlns:a16="http://schemas.microsoft.com/office/drawing/2014/main" id="{5FD1C4DB-299B-2C23-C443-E05F1ADE574D}"/>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13429311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 preserve="1">
  <p:cSld name="KC-Horz-Ans-Option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ED596AB2-A27E-4CAB-B6E0-353909D02FB1}"/>
              </a:ext>
            </a:extLst>
          </p:cNvPr>
          <p:cNvSpPr>
            <a:spLocks noGrp="1"/>
          </p:cNvSpPr>
          <p:nvPr>
            <p:ph type="sldNum" idx="97"/>
          </p:nvPr>
        </p:nvSpPr>
        <p:spPr>
          <a:xfrm>
            <a:off x="11347704" y="6446520"/>
            <a:ext cx="484632" cy="228600"/>
          </a:xfrm>
        </p:spPr>
        <p:txBody>
          <a:bodyPr/>
          <a:lstStyle>
            <a:lvl1pPr>
              <a:defRPr>
                <a:solidFill>
                  <a:schemeClr val="tx2"/>
                </a:solidFill>
              </a:defRPr>
            </a:lvl1pPr>
          </a:lstStyle>
          <a:p>
            <a:fld id="{4037B1B0-0345-4E15-985A-6BECCDBE474F}" type="slidenum">
              <a:rPr lang="en-US" smtClean="0"/>
              <a:pPr/>
              <a:t>‹#›</a:t>
            </a:fld>
            <a:endParaRPr lang="en-US" dirty="0"/>
          </a:p>
        </p:txBody>
      </p:sp>
      <p:sp>
        <p:nvSpPr>
          <p:cNvPr id="4" name="Answer Number">
            <a:extLst>
              <a:ext uri="{FF2B5EF4-FFF2-40B4-BE49-F238E27FC236}">
                <a16:creationId xmlns:a16="http://schemas.microsoft.com/office/drawing/2014/main" id="{1A8961C4-E232-4CFC-9419-572E417488B7}"/>
              </a:ext>
            </a:extLst>
          </p:cNvPr>
          <p:cNvSpPr>
            <a:spLocks noGrp="1"/>
          </p:cNvSpPr>
          <p:nvPr>
            <p:ph type="title" idx="1" hasCustomPrompt="1"/>
          </p:nvPr>
        </p:nvSpPr>
        <p:spPr>
          <a:xfrm>
            <a:off x="179239" y="179881"/>
            <a:ext cx="11771597" cy="498849"/>
          </a:xfrm>
        </p:spPr>
        <p:txBody>
          <a:bodyPr/>
          <a:lstStyle>
            <a:lvl1pPr>
              <a:defRPr>
                <a:solidFill>
                  <a:schemeClr val="tx1"/>
                </a:solidFill>
                <a:latin typeface="Amazon Ember Display Heavy"/>
              </a:defRPr>
            </a:lvl1pPr>
          </a:lstStyle>
          <a:p>
            <a:r>
              <a:rPr lang="en-US" dirty="0"/>
              <a:t>Answer and explanation – Option 1 </a:t>
            </a:r>
          </a:p>
        </p:txBody>
      </p:sp>
      <p:sp>
        <p:nvSpPr>
          <p:cNvPr id="2" name="Question">
            <a:extLst>
              <a:ext uri="{FF2B5EF4-FFF2-40B4-BE49-F238E27FC236}">
                <a16:creationId xmlns:a16="http://schemas.microsoft.com/office/drawing/2014/main" id="{B4965E6E-0F4A-477A-B4B0-DF739088DCEC}"/>
              </a:ext>
            </a:extLst>
          </p:cNvPr>
          <p:cNvSpPr>
            <a:spLocks noGrp="1"/>
          </p:cNvSpPr>
          <p:nvPr>
            <p:ph type="body" idx="2" hasCustomPrompt="1"/>
          </p:nvPr>
        </p:nvSpPr>
        <p:spPr>
          <a:xfrm>
            <a:off x="1" y="697781"/>
            <a:ext cx="12191998" cy="1345520"/>
          </a:xfrm>
          <a:noFill/>
        </p:spPr>
        <p:txBody>
          <a:bodyPr lIns="228600" tIns="0" rIns="182880" bIns="0">
            <a:normAutofit/>
          </a:bodyPr>
          <a:lstStyle>
            <a:lvl1pPr marL="0" marR="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Enter question again – 4 responses can only have 1 correct response; 5 responses must have 2 correct responses; 6 responses must have 3 correct responses.</a:t>
            </a:r>
          </a:p>
        </p:txBody>
      </p:sp>
      <p:sp>
        <p:nvSpPr>
          <p:cNvPr id="12" name="Answer Header">
            <a:extLst>
              <a:ext uri="{FF2B5EF4-FFF2-40B4-BE49-F238E27FC236}">
                <a16:creationId xmlns:a16="http://schemas.microsoft.com/office/drawing/2014/main" id="{4CF18732-63A0-43A6-B5E9-C4F74190ED76}"/>
              </a:ext>
            </a:extLst>
          </p:cNvPr>
          <p:cNvSpPr>
            <a:spLocks noGrp="1"/>
          </p:cNvSpPr>
          <p:nvPr>
            <p:ph type="body" idx="12" hasCustomPrompt="1"/>
          </p:nvPr>
        </p:nvSpPr>
        <p:spPr>
          <a:xfrm>
            <a:off x="0" y="2043300"/>
            <a:ext cx="12192000" cy="312702"/>
          </a:xfrm>
          <a:noFill/>
          <a:ln>
            <a:noFill/>
          </a:ln>
        </p:spPr>
        <p:txBody>
          <a:bodyPr lIns="228600">
            <a:noAutofit/>
          </a:bodyPr>
          <a:lstStyle>
            <a:lvl1pPr marL="0" indent="0">
              <a:buNone/>
              <a:defRPr sz="2000">
                <a:solidFill>
                  <a:schemeClr val="bg2"/>
                </a:solidFill>
              </a:defRPr>
            </a:lvl1pPr>
          </a:lstStyle>
          <a:p>
            <a:pPr lvl="0"/>
            <a:r>
              <a:rPr lang="en-US" dirty="0"/>
              <a:t>Type: The correct response is</a:t>
            </a:r>
          </a:p>
        </p:txBody>
      </p:sp>
      <p:sp>
        <p:nvSpPr>
          <p:cNvPr id="3" name="Answer Text">
            <a:extLst>
              <a:ext uri="{FF2B5EF4-FFF2-40B4-BE49-F238E27FC236}">
                <a16:creationId xmlns:a16="http://schemas.microsoft.com/office/drawing/2014/main" id="{35CD1FAE-5D7E-4F04-B017-89D4732E2444}"/>
              </a:ext>
            </a:extLst>
          </p:cNvPr>
          <p:cNvSpPr>
            <a:spLocks noGrp="1"/>
          </p:cNvSpPr>
          <p:nvPr>
            <p:ph type="body" idx="3" hasCustomPrompt="1"/>
          </p:nvPr>
        </p:nvSpPr>
        <p:spPr>
          <a:xfrm>
            <a:off x="907950" y="2356002"/>
            <a:ext cx="11245989" cy="4007816"/>
          </a:xfrm>
          <a:noFill/>
          <a:ln>
            <a:noFill/>
          </a:ln>
        </p:spPr>
        <p:txBody>
          <a:bodyPr lIns="91440" tIns="91440" rIns="182880" bIns="0" anchor="t"/>
          <a:lstStyle>
            <a:lvl1pPr marL="0" indent="0" algn="l">
              <a:spcBef>
                <a:spcPts val="0"/>
              </a:spcBef>
              <a:spcAft>
                <a:spcPts val="0"/>
              </a:spcAft>
              <a:buNone/>
              <a:defRPr sz="2000">
                <a:solidFill>
                  <a:srgbClr val="232F3E"/>
                </a:solidFill>
              </a:defRPr>
            </a:lvl1pPr>
            <a:lvl2pPr marL="228600" indent="0">
              <a:buNone/>
              <a:defRPr/>
            </a:lvl2pPr>
            <a:lvl3pPr marL="502920" indent="0">
              <a:buNone/>
              <a:defRPr/>
            </a:lvl3pPr>
            <a:lvl4pPr marL="777240" indent="0">
              <a:buNone/>
              <a:defRPr/>
            </a:lvl4pPr>
            <a:lvl5pPr marL="1051560" indent="0">
              <a:buNone/>
              <a:defRPr/>
            </a:lvl5pPr>
          </a:lstStyle>
          <a:p>
            <a:pPr lvl="0"/>
            <a:r>
              <a:rPr lang="en-US" dirty="0"/>
              <a:t>Enter a description of the correct and incorrect responses.</a:t>
            </a:r>
          </a:p>
        </p:txBody>
      </p:sp>
    </p:spTree>
    <p:custDataLst>
      <p:tags r:id="rId1"/>
    </p:custDataLst>
    <p:extLst>
      <p:ext uri="{BB962C8B-B14F-4D97-AF65-F5344CB8AC3E}">
        <p14:creationId xmlns:p14="http://schemas.microsoft.com/office/powerpoint/2010/main" val="14802348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 preserve="1">
  <p:cSld name="Title and Vertical Text">
    <p:bg>
      <p:bgPr>
        <a:solidFill>
          <a:schemeClr val="bg1"/>
        </a:solidFill>
        <a:effectLst/>
      </p:bgPr>
    </p:bg>
    <p:spTree>
      <p:nvGrpSpPr>
        <p:cNvPr id="1" name=""/>
        <p:cNvGrpSpPr/>
        <p:nvPr/>
      </p:nvGrpSpPr>
      <p:grpSpPr>
        <a:xfrm>
          <a:off x="0" y="0"/>
          <a:ext cx="0" cy="0"/>
          <a:chOff x="0" y="0"/>
          <a:chExt cx="0" cy="0"/>
        </a:xfrm>
      </p:grpSpPr>
      <p:pic>
        <p:nvPicPr>
          <p:cNvPr id="5" name="Copyright2">
            <a:extLst>
              <a:ext uri="{FF2B5EF4-FFF2-40B4-BE49-F238E27FC236}">
                <a16:creationId xmlns:a16="http://schemas.microsoft.com/office/drawing/2014/main" id="{52B0B3C7-F15E-4633-8941-89A2D7712166}"/>
              </a:ext>
              <a:ext uri="{C183D7F6-B498-43B3-948B-1728B52AA6E4}">
                <adec:decorative xmlns:adec="http://schemas.microsoft.com/office/drawing/2017/decorative" val="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60400" y="6451600"/>
            <a:ext cx="3556000" cy="165100"/>
          </a:xfrm>
          <a:prstGeom prst="rect">
            <a:avLst/>
          </a:prstGeom>
        </p:spPr>
      </p:pic>
      <p:pic>
        <p:nvPicPr>
          <p:cNvPr id="99" name="Divider">
            <a:extLst>
              <a:ext uri="{FF2B5EF4-FFF2-40B4-BE49-F238E27FC236}">
                <a16:creationId xmlns:a16="http://schemas.microsoft.com/office/drawing/2014/main" id="{4367E5F6-DCA7-4FF7-A05C-EEBE6326C728}"/>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7DCF8F5D-C71E-4E90-8FF1-79EC1779773B}"/>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9A1AD47A-644D-4968-9CC8-C9014D5497DB}"/>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and vertical text layout (international) </a:t>
            </a:r>
          </a:p>
        </p:txBody>
      </p:sp>
      <p:sp>
        <p:nvSpPr>
          <p:cNvPr id="2" name="Content">
            <a:extLst>
              <a:ext uri="{FF2B5EF4-FFF2-40B4-BE49-F238E27FC236}">
                <a16:creationId xmlns:a16="http://schemas.microsoft.com/office/drawing/2014/main" id="{E03519C3-01DC-4A54-BFE9-0527DA2D5160}"/>
              </a:ext>
            </a:extLst>
          </p:cNvPr>
          <p:cNvSpPr>
            <a:spLocks noGrp="1"/>
          </p:cNvSpPr>
          <p:nvPr>
            <p:ph type="body" orient="vert" idx="2" hasCustomPrompt="1"/>
          </p:nvPr>
        </p:nvSpPr>
        <p:spPr>
          <a:xfrm>
            <a:off x="365760" y="1033070"/>
            <a:ext cx="11466576" cy="5389244"/>
          </a:xfrm>
        </p:spPr>
        <p:txBody>
          <a:bodyPr vert="eaVert">
            <a:noAutofit/>
          </a:bodyPr>
          <a:lstStyle>
            <a:lvl1pPr>
              <a:lnSpc>
                <a:spcPct val="100000"/>
              </a:lnSpc>
              <a:spcAft>
                <a:spcPts val="0"/>
              </a:spcAft>
              <a:defRPr sz="2400">
                <a:solidFill>
                  <a:srgbClr val="232F3E"/>
                </a:solidFill>
              </a:defRPr>
            </a:lvl1pPr>
            <a:lvl2pPr marL="461963" indent="-228600">
              <a:lnSpc>
                <a:spcPct val="100000"/>
              </a:lnSpc>
              <a:spcAft>
                <a:spcPts val="0"/>
              </a:spcAft>
              <a:defRPr sz="2000">
                <a:solidFill>
                  <a:srgbClr val="232F3E"/>
                </a:solidFill>
              </a:defRPr>
            </a:lvl2pPr>
            <a:lvl3pPr marL="684213" indent="-228600">
              <a:lnSpc>
                <a:spcPct val="100000"/>
              </a:lnSpc>
              <a:spcAft>
                <a:spcPts val="0"/>
              </a:spcAft>
              <a:defRPr sz="1800">
                <a:solidFill>
                  <a:srgbClr val="232F3E"/>
                </a:solidFill>
              </a:defRPr>
            </a:lvl3pPr>
            <a:lvl4pPr marL="914400" indent="-228600">
              <a:lnSpc>
                <a:spcPct val="100000"/>
              </a:lnSpc>
              <a:spcAft>
                <a:spcPts val="0"/>
              </a:spcAft>
              <a:defRPr sz="1600">
                <a:solidFill>
                  <a:srgbClr val="232F3E"/>
                </a:solidFill>
              </a:defRPr>
            </a:lvl4pPr>
            <a:lvl5pPr marL="1144588" indent="-228600">
              <a:lnSpc>
                <a:spcPct val="100000"/>
              </a:lnSpc>
              <a:spcAft>
                <a:spcPts val="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30697864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 preserve="1">
  <p:cSld name="Vertical Title and Content">
    <p:bg>
      <p:bgPr>
        <a:solidFill>
          <a:schemeClr val="bg1"/>
        </a:solidFill>
        <a:effectLst/>
      </p:bgPr>
    </p:bg>
    <p:spTree>
      <p:nvGrpSpPr>
        <p:cNvPr id="1" name=""/>
        <p:cNvGrpSpPr/>
        <p:nvPr/>
      </p:nvGrpSpPr>
      <p:grpSpPr>
        <a:xfrm>
          <a:off x="0" y="0"/>
          <a:ext cx="0" cy="0"/>
          <a:chOff x="0" y="0"/>
          <a:chExt cx="0" cy="0"/>
        </a:xfrm>
      </p:grpSpPr>
      <p:pic>
        <p:nvPicPr>
          <p:cNvPr id="5" name="Copyright2">
            <a:extLst>
              <a:ext uri="{FF2B5EF4-FFF2-40B4-BE49-F238E27FC236}">
                <a16:creationId xmlns:a16="http://schemas.microsoft.com/office/drawing/2014/main" id="{576B3B85-54CC-489C-A2A5-B91BB4C11524}"/>
              </a:ext>
              <a:ext uri="{C183D7F6-B498-43B3-948B-1728B52AA6E4}">
                <adec:decorative xmlns:adec="http://schemas.microsoft.com/office/drawing/2017/decorative" val="1"/>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60400" y="6451600"/>
            <a:ext cx="3556000" cy="165100"/>
          </a:xfrm>
          <a:prstGeom prst="rect">
            <a:avLst/>
          </a:prstGeom>
        </p:spPr>
      </p:pic>
      <p:pic>
        <p:nvPicPr>
          <p:cNvPr id="99" name="Divider">
            <a:extLst>
              <a:ext uri="{FF2B5EF4-FFF2-40B4-BE49-F238E27FC236}">
                <a16:creationId xmlns:a16="http://schemas.microsoft.com/office/drawing/2014/main" id="{DA666032-E924-4402-8485-DDD5D20112FD}"/>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rot="5400000">
            <a:off x="7636951" y="3348031"/>
            <a:ext cx="6126480" cy="45720"/>
          </a:xfrm>
          <a:prstGeom prst="rect">
            <a:avLst/>
          </a:prstGeom>
        </p:spPr>
      </p:pic>
      <p:sp>
        <p:nvSpPr>
          <p:cNvPr id="97" name="Slide Number">
            <a:extLst>
              <a:ext uri="{FF2B5EF4-FFF2-40B4-BE49-F238E27FC236}">
                <a16:creationId xmlns:a16="http://schemas.microsoft.com/office/drawing/2014/main" id="{62931EA5-40B0-4775-AC8C-735FB207C77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1FDB7DAC-24E1-411C-8D5F-3A7FDF188C1D}"/>
              </a:ext>
            </a:extLst>
          </p:cNvPr>
          <p:cNvSpPr>
            <a:spLocks noGrp="1"/>
          </p:cNvSpPr>
          <p:nvPr>
            <p:ph type="title" idx="1" hasCustomPrompt="1"/>
          </p:nvPr>
        </p:nvSpPr>
        <p:spPr>
          <a:xfrm rot="5400000">
            <a:off x="8202716" y="2805126"/>
            <a:ext cx="6127095" cy="1132145"/>
          </a:xfrm>
        </p:spPr>
        <p:txBody>
          <a:bodyPr/>
          <a:lstStyle>
            <a:lvl1pPr marL="0" marR="0" indent="0" algn="l" defTabSz="914400" rtl="0" eaLnBrk="1" fontAlgn="auto" latinLnBrk="0" hangingPunct="1">
              <a:spcBef>
                <a:spcPct val="0"/>
              </a:spcBef>
              <a:spcAft>
                <a:spcPts val="0"/>
              </a:spcAft>
              <a:buClrTx/>
              <a:buSzTx/>
              <a:buFontTx/>
              <a:buNone/>
              <a:tabLst/>
              <a:defRPr>
                <a:solidFill>
                  <a:srgbClr val="232F3E"/>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Vertical title and text layout (international) </a:t>
            </a:r>
          </a:p>
        </p:txBody>
      </p:sp>
      <p:sp>
        <p:nvSpPr>
          <p:cNvPr id="2" name="Content">
            <a:extLst>
              <a:ext uri="{FF2B5EF4-FFF2-40B4-BE49-F238E27FC236}">
                <a16:creationId xmlns:a16="http://schemas.microsoft.com/office/drawing/2014/main" id="{E03519C3-01DC-4A54-BFE9-0527DA2D5160}"/>
              </a:ext>
            </a:extLst>
          </p:cNvPr>
          <p:cNvSpPr>
            <a:spLocks noGrp="1"/>
          </p:cNvSpPr>
          <p:nvPr>
            <p:ph type="body" orient="vert" idx="2" hasCustomPrompt="1"/>
          </p:nvPr>
        </p:nvSpPr>
        <p:spPr>
          <a:xfrm>
            <a:off x="365760" y="307649"/>
            <a:ext cx="10298328" cy="6127095"/>
          </a:xfrm>
        </p:spPr>
        <p:txBody>
          <a:bodyPr vert="eaVert">
            <a:noAutofit/>
          </a:bodyPr>
          <a:lstStyle>
            <a:lvl1pPr>
              <a:lnSpc>
                <a:spcPct val="100000"/>
              </a:lnSpc>
              <a:spcAft>
                <a:spcPts val="0"/>
              </a:spcAft>
              <a:defRPr sz="2400">
                <a:solidFill>
                  <a:srgbClr val="232F3E"/>
                </a:solidFill>
              </a:defRPr>
            </a:lvl1pPr>
            <a:lvl2pPr marL="461963" indent="-228600">
              <a:lnSpc>
                <a:spcPct val="100000"/>
              </a:lnSpc>
              <a:spcAft>
                <a:spcPts val="0"/>
              </a:spcAft>
              <a:defRPr sz="2000">
                <a:solidFill>
                  <a:srgbClr val="232F3E"/>
                </a:solidFill>
              </a:defRPr>
            </a:lvl2pPr>
            <a:lvl3pPr marL="684213" indent="-228600">
              <a:lnSpc>
                <a:spcPct val="100000"/>
              </a:lnSpc>
              <a:spcAft>
                <a:spcPts val="0"/>
              </a:spcAft>
              <a:defRPr sz="1800">
                <a:solidFill>
                  <a:srgbClr val="232F3E"/>
                </a:solidFill>
              </a:defRPr>
            </a:lvl3pPr>
            <a:lvl4pPr marL="914400" indent="-228600">
              <a:lnSpc>
                <a:spcPct val="100000"/>
              </a:lnSpc>
              <a:spcAft>
                <a:spcPts val="0"/>
              </a:spcAft>
              <a:defRPr sz="1600">
                <a:solidFill>
                  <a:srgbClr val="232F3E"/>
                </a:solidFill>
              </a:defRPr>
            </a:lvl4pPr>
            <a:lvl5pPr marL="1144588" indent="-228600">
              <a:lnSpc>
                <a:spcPct val="100000"/>
              </a:lnSpc>
              <a:spcAft>
                <a:spcPts val="0"/>
              </a:spcAft>
              <a:defRPr sz="16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0513685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564E-12A4-425C-A283-B8B235FFF7C3}"/>
              </a:ext>
            </a:extLst>
          </p:cNvPr>
          <p:cNvSpPr>
            <a:spLocks noGrp="1"/>
          </p:cNvSpPr>
          <p:nvPr>
            <p:ph type="title" hasCustomPrompt="1"/>
          </p:nvPr>
        </p:nvSpPr>
        <p:spPr>
          <a:xfrm>
            <a:off x="365760" y="301751"/>
            <a:ext cx="6613109" cy="6235683"/>
          </a:xfrm>
        </p:spPr>
        <p:txBody>
          <a:bodyPr/>
          <a:lstStyle>
            <a:lvl1pPr algn="ctr">
              <a:defRPr>
                <a:solidFill>
                  <a:schemeClr val="bg1"/>
                </a:solidFill>
              </a:defRPr>
            </a:lvl1pPr>
          </a:lstStyle>
          <a:p>
            <a:r>
              <a:rPr lang="en-US" dirty="0"/>
              <a:t>Any slides that appear following this one are NOT approved for production use.</a:t>
            </a:r>
            <a:br>
              <a:rPr lang="en-US"/>
            </a:br>
            <a:br>
              <a:rPr lang="en-US"/>
            </a:br>
            <a:r>
              <a:rPr lang="en-US"/>
              <a:t>-----------</a:t>
            </a:r>
            <a:br>
              <a:rPr lang="en-US"/>
            </a:br>
            <a:br>
              <a:rPr lang="en-US"/>
            </a:br>
            <a:r>
              <a:rPr lang="en-US"/>
              <a:t>Please </a:t>
            </a:r>
            <a:r>
              <a:rPr lang="en-US" dirty="0"/>
              <a:t>be sure to remove them before you </a:t>
            </a:r>
            <a:r>
              <a:rPr lang="en-US"/>
              <a:t>publish this deck.</a:t>
            </a:r>
            <a:endParaRPr lang="en-US" dirty="0"/>
          </a:p>
        </p:txBody>
      </p:sp>
      <p:sp>
        <p:nvSpPr>
          <p:cNvPr id="3" name="Slide Number Placeholder 2">
            <a:extLst>
              <a:ext uri="{FF2B5EF4-FFF2-40B4-BE49-F238E27FC236}">
                <a16:creationId xmlns:a16="http://schemas.microsoft.com/office/drawing/2014/main" id="{664A4F83-86A8-4C1D-A1E6-8D3A1610F4E7}"/>
              </a:ext>
            </a:extLst>
          </p:cNvPr>
          <p:cNvSpPr>
            <a:spLocks noGrp="1"/>
          </p:cNvSpPr>
          <p:nvPr>
            <p:ph type="sldNum" idx="10"/>
          </p:nvPr>
        </p:nvSpPr>
        <p:spPr/>
        <p:txBody>
          <a:bodyPr/>
          <a:lstStyle/>
          <a:p>
            <a:fld id="{4037B1B0-0345-4E15-985A-6BECCDBE474F}" type="slidenum">
              <a:rPr lang="en-US" smtClean="0"/>
              <a:pPr/>
              <a:t>‹#›</a:t>
            </a:fld>
            <a:endParaRPr lang="en-US" dirty="0"/>
          </a:p>
        </p:txBody>
      </p:sp>
      <p:sp>
        <p:nvSpPr>
          <p:cNvPr id="4" name="Octagon 3">
            <a:extLst>
              <a:ext uri="{FF2B5EF4-FFF2-40B4-BE49-F238E27FC236}">
                <a16:creationId xmlns:a16="http://schemas.microsoft.com/office/drawing/2014/main" id="{A956A5A2-BB71-417D-9961-66F664368EAB}"/>
              </a:ext>
            </a:extLst>
          </p:cNvPr>
          <p:cNvSpPr/>
          <p:nvPr userDrawn="1"/>
        </p:nvSpPr>
        <p:spPr>
          <a:xfrm>
            <a:off x="7348648" y="978647"/>
            <a:ext cx="4360244" cy="4360244"/>
          </a:xfrm>
          <a:prstGeom prst="oc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STOP</a:t>
            </a:r>
          </a:p>
        </p:txBody>
      </p:sp>
      <p:sp>
        <p:nvSpPr>
          <p:cNvPr id="5" name="copyrightText">
            <a:extLst>
              <a:ext uri="{FF2B5EF4-FFF2-40B4-BE49-F238E27FC236}">
                <a16:creationId xmlns:a16="http://schemas.microsoft.com/office/drawing/2014/main" id="{324BEAD0-7B74-08BF-D124-B5D158CA97D8}"/>
              </a:ext>
              <a:ext uri="{C183D7F6-B498-43B3-948B-1728B52AA6E4}">
                <adec:decorative xmlns:adec="http://schemas.microsoft.com/office/drawing/2017/decorative" val="1"/>
              </a:ext>
            </a:extLst>
          </p:cNvPr>
          <p:cNvSpPr txBox="1"/>
          <p:nvPr userDrawn="1"/>
        </p:nvSpPr>
        <p:spPr>
          <a:xfrm>
            <a:off x="741472" y="650849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extLst>
      <p:ext uri="{BB962C8B-B14F-4D97-AF65-F5344CB8AC3E}">
        <p14:creationId xmlns:p14="http://schemas.microsoft.com/office/powerpoint/2010/main" val="2938688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Module Out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DABD6F48-2C14-445B-9FF5-34BB44186A53}"/>
              </a:ext>
            </a:extLst>
          </p:cNvPr>
          <p:cNvSpPr>
            <a:spLocks noGrp="1"/>
          </p:cNvSpPr>
          <p:nvPr>
            <p:ph type="sldNum" idx="97"/>
          </p:nvPr>
        </p:nvSpPr>
        <p:spPr>
          <a:xfrm>
            <a:off x="11347704" y="6446520"/>
            <a:ext cx="484632" cy="228600"/>
          </a:xfrm>
        </p:spPr>
        <p:txBody>
          <a:bodyPr/>
          <a:lstStyle>
            <a:lvl1pPr>
              <a:defRPr>
                <a:solidFill>
                  <a:srgbClr val="232F3E"/>
                </a:solidFill>
                <a:latin typeface="+mn-lt"/>
              </a:defRPr>
            </a:lvl1pPr>
          </a:lstStyle>
          <a:p>
            <a:fld id="{4037B1B0-0345-4E15-985A-6BECCDBE474F}" type="slidenum">
              <a:rPr lang="en-US" smtClean="0"/>
              <a:pPr/>
              <a:t>‹#›</a:t>
            </a:fld>
            <a:endParaRPr lang="en-US" dirty="0"/>
          </a:p>
        </p:txBody>
      </p:sp>
      <p:sp>
        <p:nvSpPr>
          <p:cNvPr id="4" name="Topic Title">
            <a:extLst>
              <a:ext uri="{FF2B5EF4-FFF2-40B4-BE49-F238E27FC236}">
                <a16:creationId xmlns:a16="http://schemas.microsoft.com/office/drawing/2014/main" id="{44A0A5D8-940C-44D0-9D06-4C68FEF7413D}"/>
              </a:ext>
            </a:extLst>
          </p:cNvPr>
          <p:cNvSpPr>
            <a:spLocks noGrp="1"/>
          </p:cNvSpPr>
          <p:nvPr>
            <p:ph type="title" idx="1" hasCustomPrompt="1"/>
          </p:nvPr>
        </p:nvSpPr>
        <p:spPr>
          <a:xfrm>
            <a:off x="365760" y="1541983"/>
            <a:ext cx="8547012" cy="1188720"/>
          </a:xfrm>
        </p:spPr>
        <p:txBody>
          <a:bodyPr/>
          <a:lstStyle>
            <a:lvl1pPr>
              <a:defRPr>
                <a:solidFill>
                  <a:schemeClr val="bg1"/>
                </a:solidFill>
                <a:latin typeface="Amazon Ember Display Heavy"/>
              </a:defRPr>
            </a:lvl1pPr>
          </a:lstStyle>
          <a:p>
            <a:r>
              <a:rPr lang="en-US" dirty="0"/>
              <a:t>Enter topic title</a:t>
            </a:r>
          </a:p>
        </p:txBody>
      </p:sp>
      <p:sp>
        <p:nvSpPr>
          <p:cNvPr id="2" name="Course Title">
            <a:extLst>
              <a:ext uri="{FF2B5EF4-FFF2-40B4-BE49-F238E27FC236}">
                <a16:creationId xmlns:a16="http://schemas.microsoft.com/office/drawing/2014/main" id="{3994D76F-ED98-46E1-ABB9-199672C46C02}"/>
              </a:ext>
            </a:extLst>
          </p:cNvPr>
          <p:cNvSpPr>
            <a:spLocks noGrp="1"/>
          </p:cNvSpPr>
          <p:nvPr>
            <p:ph type="body" idx="2" hasCustomPrompt="1"/>
          </p:nvPr>
        </p:nvSpPr>
        <p:spPr>
          <a:xfrm>
            <a:off x="365760" y="1123950"/>
            <a:ext cx="11634787" cy="388938"/>
          </a:xfrm>
        </p:spPr>
        <p:txBody>
          <a:bodyPr>
            <a:noAutofit/>
          </a:bodyPr>
          <a:lstStyle>
            <a:lvl1pPr marL="0" indent="0">
              <a:buNone/>
              <a:defRPr sz="2000">
                <a:solidFill>
                  <a:schemeClr val="bg1"/>
                </a:solidFill>
                <a:latin typeface="+mn-lt"/>
              </a:defRPr>
            </a:lvl1pPr>
          </a:lstStyle>
          <a:p>
            <a:pPr lvl="0"/>
            <a:r>
              <a:rPr lang="en-US" dirty="0"/>
              <a:t>Enter course title</a:t>
            </a:r>
          </a:p>
        </p:txBody>
      </p:sp>
      <p:sp>
        <p:nvSpPr>
          <p:cNvPr id="3" name="Module Outline">
            <a:extLst>
              <a:ext uri="{FF2B5EF4-FFF2-40B4-BE49-F238E27FC236}">
                <a16:creationId xmlns:a16="http://schemas.microsoft.com/office/drawing/2014/main" id="{91A6C2FB-ED41-4361-926E-A4180B7A0A60}"/>
              </a:ext>
            </a:extLst>
          </p:cNvPr>
          <p:cNvSpPr>
            <a:spLocks noGrp="1"/>
          </p:cNvSpPr>
          <p:nvPr>
            <p:ph type="body" idx="3" hasCustomPrompt="1"/>
          </p:nvPr>
        </p:nvSpPr>
        <p:spPr>
          <a:xfrm>
            <a:off x="914400" y="2743200"/>
            <a:ext cx="7998372" cy="3657600"/>
          </a:xfrm>
        </p:spPr>
        <p:txBody>
          <a:bodyPr/>
          <a:lstStyle>
            <a:lvl1pPr marL="0" indent="0">
              <a:buNone/>
              <a:defRPr>
                <a:solidFill>
                  <a:schemeClr val="bg1"/>
                </a:solidFill>
              </a:defRPr>
            </a:lvl1pPr>
          </a:lstStyle>
          <a:p>
            <a:pPr lvl="0"/>
            <a:r>
              <a:rPr lang="en-US" dirty="0"/>
              <a:t>Enter topic list</a:t>
            </a:r>
          </a:p>
        </p:txBody>
      </p:sp>
      <p:sp>
        <p:nvSpPr>
          <p:cNvPr id="5" name="copyrightText">
            <a:extLst>
              <a:ext uri="{FF2B5EF4-FFF2-40B4-BE49-F238E27FC236}">
                <a16:creationId xmlns:a16="http://schemas.microsoft.com/office/drawing/2014/main" id="{B7D4EBD9-4D8F-C15F-0A6E-0DC9B14F831E}"/>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extLst>
      <p:ext uri="{BB962C8B-B14F-4D97-AF65-F5344CB8AC3E}">
        <p14:creationId xmlns:p14="http://schemas.microsoft.com/office/powerpoint/2010/main" val="526271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FEA5D771-1E37-4674-A454-5B6A887E81B8}"/>
              </a:ext>
            </a:extLst>
          </p:cNvPr>
          <p:cNvSpPr>
            <a:spLocks noGrp="1"/>
          </p:cNvSpPr>
          <p:nvPr>
            <p:ph type="title" idx="1" hasCustomPrompt="1"/>
          </p:nvPr>
        </p:nvSpPr>
        <p:spPr>
          <a:xfrm>
            <a:off x="365760" y="1709738"/>
            <a:ext cx="11472013" cy="3609846"/>
          </a:xfrm>
        </p:spPr>
        <p:txBody>
          <a:bodyPr anchor="ctr">
            <a:normAutofit/>
          </a:bodyPr>
          <a:lstStyle>
            <a:lvl1pPr>
              <a:defRPr sz="4000">
                <a:solidFill>
                  <a:schemeClr val="bg2"/>
                </a:solidFill>
                <a:latin typeface="Amazon Ember Display Heavy"/>
              </a:defRPr>
            </a:lvl1pPr>
          </a:lstStyle>
          <a:p>
            <a:r>
              <a:rPr lang="en-US" dirty="0"/>
              <a:t>“Enter section title”</a:t>
            </a:r>
          </a:p>
        </p:txBody>
      </p:sp>
      <p:sp>
        <p:nvSpPr>
          <p:cNvPr id="2" name="Attribution">
            <a:extLst>
              <a:ext uri="{FF2B5EF4-FFF2-40B4-BE49-F238E27FC236}">
                <a16:creationId xmlns:a16="http://schemas.microsoft.com/office/drawing/2014/main" id="{0DEABB21-C29F-4E2E-AADE-6FBA5EF95AF4}"/>
              </a:ext>
            </a:extLst>
          </p:cNvPr>
          <p:cNvSpPr>
            <a:spLocks noGrp="1"/>
          </p:cNvSpPr>
          <p:nvPr>
            <p:ph type="body" idx="2" hasCustomPrompt="1"/>
          </p:nvPr>
        </p:nvSpPr>
        <p:spPr>
          <a:xfrm>
            <a:off x="365760" y="5319584"/>
            <a:ext cx="11472013" cy="770066"/>
          </a:xfrm>
        </p:spPr>
        <p:txBody>
          <a:bodyPr/>
          <a:lstStyle>
            <a:lvl1pPr marL="0" indent="0">
              <a:buNone/>
              <a:defRPr sz="2800">
                <a:solidFill>
                  <a:schemeClr val="bg2"/>
                </a:solidFill>
              </a:defRPr>
            </a:lvl1pPr>
          </a:lstStyle>
          <a:p>
            <a:r>
              <a:rPr lang="en-US" dirty="0"/>
              <a:t>Attribution</a:t>
            </a:r>
          </a:p>
        </p:txBody>
      </p:sp>
      <p:sp>
        <p:nvSpPr>
          <p:cNvPr id="4" name="copyrightText">
            <a:extLst>
              <a:ext uri="{FF2B5EF4-FFF2-40B4-BE49-F238E27FC236}">
                <a16:creationId xmlns:a16="http://schemas.microsoft.com/office/drawing/2014/main" id="{2AE40BF2-66A9-DDF8-CFBC-55D3DFB82711}"/>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extLst>
      <p:ext uri="{BB962C8B-B14F-4D97-AF65-F5344CB8AC3E}">
        <p14:creationId xmlns:p14="http://schemas.microsoft.com/office/powerpoint/2010/main" val="12186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Topic Introduc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E7A23F66-1657-489E-8769-B7CCC9F020A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930176A1-BCF0-4712-97A6-6B495F55390B}" type="slidenum">
              <a:rPr lang="en-US" smtClean="0"/>
              <a:pPr/>
              <a:t>‹#›</a:t>
            </a:fld>
            <a:endParaRPr lang="en-US" dirty="0"/>
          </a:p>
        </p:txBody>
      </p:sp>
      <p:sp>
        <p:nvSpPr>
          <p:cNvPr id="4" name="Title">
            <a:extLst>
              <a:ext uri="{FF2B5EF4-FFF2-40B4-BE49-F238E27FC236}">
                <a16:creationId xmlns:a16="http://schemas.microsoft.com/office/drawing/2014/main" id="{F2D32D74-0FC6-414A-96C5-2549942CD64E}"/>
              </a:ext>
            </a:extLst>
          </p:cNvPr>
          <p:cNvSpPr>
            <a:spLocks noGrp="1"/>
          </p:cNvSpPr>
          <p:nvPr>
            <p:ph type="title" idx="1" hasCustomPrompt="1"/>
          </p:nvPr>
        </p:nvSpPr>
        <p:spPr>
          <a:xfrm>
            <a:off x="243242" y="292099"/>
            <a:ext cx="4062057" cy="1866901"/>
          </a:xfrm>
        </p:spPr>
        <p:txBody>
          <a:bodyPr anchor="t">
            <a:noAutofit/>
          </a:bodyPr>
          <a:lstStyle>
            <a:lvl1pPr algn="ctr">
              <a:defRPr sz="3600">
                <a:solidFill>
                  <a:srgbClr val="F1F3F3"/>
                </a:solidFill>
                <a:latin typeface="Amazon Ember Display Heavy"/>
              </a:defRPr>
            </a:lvl1pPr>
          </a:lstStyle>
          <a:p>
            <a:r>
              <a:rPr lang="en-US" dirty="0"/>
              <a:t>Type title here</a:t>
            </a:r>
          </a:p>
        </p:txBody>
      </p:sp>
      <p:sp>
        <p:nvSpPr>
          <p:cNvPr id="2" name="LeftPlaceholder">
            <a:extLst>
              <a:ext uri="{FF2B5EF4-FFF2-40B4-BE49-F238E27FC236}">
                <a16:creationId xmlns:a16="http://schemas.microsoft.com/office/drawing/2014/main" id="{84AC47C1-092B-4DE6-902E-A0B393854995}"/>
              </a:ext>
              <a:ext uri="{C183D7F6-B498-43B3-948B-1728B52AA6E4}">
                <adec:decorative xmlns:adec="http://schemas.microsoft.com/office/drawing/2017/decorative" val="1"/>
              </a:ext>
            </a:extLst>
          </p:cNvPr>
          <p:cNvSpPr>
            <a:spLocks noGrp="1"/>
          </p:cNvSpPr>
          <p:nvPr>
            <p:ph idx="2" hasCustomPrompt="1"/>
          </p:nvPr>
        </p:nvSpPr>
        <p:spPr>
          <a:xfrm>
            <a:off x="246888" y="2434960"/>
            <a:ext cx="4060392" cy="3657600"/>
          </a:xfrm>
        </p:spPr>
        <p:txBody>
          <a:bodyPr anchor="t">
            <a:noAutofit/>
          </a:bodyPr>
          <a:lstStyle>
            <a:lvl1pPr marL="0" indent="0" algn="ctr">
              <a:buNone/>
              <a:defRPr>
                <a:solidFill>
                  <a:srgbClr val="F1F3F3"/>
                </a:solidFill>
                <a:latin typeface="+mn-lt"/>
              </a:defRPr>
            </a:lvl1pPr>
          </a:lstStyle>
          <a:p>
            <a:r>
              <a:rPr lang="en-US" dirty="0"/>
              <a:t>Click to add content</a:t>
            </a:r>
          </a:p>
        </p:txBody>
      </p:sp>
      <p:sp>
        <p:nvSpPr>
          <p:cNvPr id="3" name="Content">
            <a:extLst>
              <a:ext uri="{FF2B5EF4-FFF2-40B4-BE49-F238E27FC236}">
                <a16:creationId xmlns:a16="http://schemas.microsoft.com/office/drawing/2014/main" id="{E88E0D0B-F719-4929-9A45-08A3503393CA}"/>
              </a:ext>
            </a:extLst>
          </p:cNvPr>
          <p:cNvSpPr>
            <a:spLocks noGrp="1"/>
          </p:cNvSpPr>
          <p:nvPr>
            <p:ph type="body" idx="3" hasCustomPrompt="1"/>
          </p:nvPr>
        </p:nvSpPr>
        <p:spPr>
          <a:xfrm>
            <a:off x="4592635" y="292099"/>
            <a:ext cx="7239701" cy="6142651"/>
          </a:xfrm>
        </p:spPr>
        <p:txBody>
          <a:bodyPr>
            <a:noAutofit/>
          </a:bodyPr>
          <a:lstStyle>
            <a:lvl1pPr>
              <a:lnSpc>
                <a:spcPct val="100000"/>
              </a:lnSpc>
              <a:spcAft>
                <a:spcPts val="600"/>
              </a:spcAft>
              <a:defRPr sz="2800">
                <a:solidFill>
                  <a:srgbClr val="232F3E"/>
                </a:solidFill>
                <a:latin typeface="+mn-lt"/>
              </a:defRPr>
            </a:lvl1pPr>
            <a:lvl2pPr marL="461963" indent="-228600">
              <a:lnSpc>
                <a:spcPct val="100000"/>
              </a:lnSpc>
              <a:spcAft>
                <a:spcPts val="600"/>
              </a:spcAft>
              <a:defRPr sz="2400">
                <a:solidFill>
                  <a:srgbClr val="232F3E"/>
                </a:solidFill>
                <a:latin typeface="+mn-lt"/>
              </a:defRPr>
            </a:lvl2pPr>
            <a:lvl3pPr marL="684213" indent="-228600">
              <a:lnSpc>
                <a:spcPct val="100000"/>
              </a:lnSpc>
              <a:spcAft>
                <a:spcPts val="600"/>
              </a:spcAft>
              <a:defRPr sz="2000">
                <a:solidFill>
                  <a:srgbClr val="232F3E"/>
                </a:solidFill>
                <a:latin typeface="+mn-lt"/>
              </a:defRPr>
            </a:lvl3pPr>
            <a:lvl4pPr marL="914400" indent="-228600">
              <a:lnSpc>
                <a:spcPct val="100000"/>
              </a:lnSpc>
              <a:spcAft>
                <a:spcPts val="600"/>
              </a:spcAft>
              <a:defRPr sz="1800">
                <a:solidFill>
                  <a:srgbClr val="232F3E"/>
                </a:solidFill>
                <a:latin typeface="+mn-lt"/>
              </a:defRPr>
            </a:lvl4pPr>
            <a:lvl5pPr marL="1144588" indent="-228600">
              <a:lnSpc>
                <a:spcPct val="100000"/>
              </a:lnSpc>
              <a:spcAft>
                <a:spcPts val="600"/>
              </a:spcAft>
              <a:defRPr sz="1800">
                <a:solidFill>
                  <a:srgbClr val="232F3E"/>
                </a:solidFill>
                <a:latin typeface="+mn-lt"/>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5" name="copyrightText">
            <a:extLst>
              <a:ext uri="{FF2B5EF4-FFF2-40B4-BE49-F238E27FC236}">
                <a16:creationId xmlns:a16="http://schemas.microsoft.com/office/drawing/2014/main" id="{714E5B17-A4E9-6653-E985-B24699842223}"/>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981535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hank You">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E52B1449-9D22-45E9-8E29-DD9653749C2D}"/>
              </a:ext>
            </a:extLst>
          </p:cNvPr>
          <p:cNvSpPr>
            <a:spLocks noGrp="1"/>
          </p:cNvSpPr>
          <p:nvPr>
            <p:ph type="title" idx="1" hasCustomPrompt="1"/>
          </p:nvPr>
        </p:nvSpPr>
        <p:spPr>
          <a:xfrm>
            <a:off x="457200" y="1256247"/>
            <a:ext cx="7998031" cy="4049824"/>
          </a:xfrm>
        </p:spPr>
        <p:txBody>
          <a:bodyPr anchor="ctr">
            <a:noAutofit/>
          </a:bodyPr>
          <a:lstStyle>
            <a:lvl1pPr>
              <a:defRPr sz="4400">
                <a:solidFill>
                  <a:srgbClr val="F1F3F3"/>
                </a:solidFill>
                <a:latin typeface="Amazon Ember Display Heavy"/>
              </a:defRPr>
            </a:lvl1pPr>
          </a:lstStyle>
          <a:p>
            <a:r>
              <a:rPr lang="en-US" dirty="0"/>
              <a:t>Thank you text</a:t>
            </a:r>
          </a:p>
        </p:txBody>
      </p:sp>
      <p:sp>
        <p:nvSpPr>
          <p:cNvPr id="2" name="Corrections text">
            <a:extLst>
              <a:ext uri="{FF2B5EF4-FFF2-40B4-BE49-F238E27FC236}">
                <a16:creationId xmlns:a16="http://schemas.microsoft.com/office/drawing/2014/main" id="{6A373FD5-C6D5-4BB3-B1C2-AF88C1A95E05}"/>
              </a:ext>
            </a:extLst>
          </p:cNvPr>
          <p:cNvSpPr>
            <a:spLocks noGrp="1"/>
          </p:cNvSpPr>
          <p:nvPr>
            <p:ph type="body" idx="2" hasCustomPrompt="1"/>
          </p:nvPr>
        </p:nvSpPr>
        <p:spPr>
          <a:xfrm>
            <a:off x="457200" y="5305425"/>
            <a:ext cx="7997825" cy="1141413"/>
          </a:xfrm>
        </p:spPr>
        <p:txBody>
          <a:bodyPr>
            <a:noAutofit/>
          </a:bodyPr>
          <a:lstStyle>
            <a:lvl1pPr marL="0" indent="0">
              <a:lnSpc>
                <a:spcPct val="100000"/>
              </a:lnSpc>
              <a:spcBef>
                <a:spcPts val="0"/>
              </a:spcBef>
              <a:spcAft>
                <a:spcPts val="0"/>
              </a:spcAft>
              <a:buClrTx/>
              <a:buSzTx/>
              <a:buFontTx/>
              <a:buNone/>
              <a:tabLst/>
              <a:defRPr sz="1800">
                <a:solidFill>
                  <a:schemeClr val="bg2"/>
                </a:solidFill>
              </a:defRPr>
            </a:lvl1pPr>
            <a:lvl2pPr marL="457200" indent="0">
              <a:buNone/>
              <a:defRPr sz="2000">
                <a:solidFill>
                  <a:schemeClr val="bg2"/>
                </a:solidFill>
              </a:defRPr>
            </a:lvl2pPr>
            <a:lvl3pPr marL="914400" indent="0">
              <a:buNone/>
              <a:defRPr sz="1800">
                <a:solidFill>
                  <a:schemeClr val="bg2"/>
                </a:solidFill>
              </a:defRPr>
            </a:lvl3pPr>
            <a:lvl4pPr marL="1371600" indent="0">
              <a:buNone/>
              <a:defRPr sz="1600">
                <a:solidFill>
                  <a:schemeClr val="bg2"/>
                </a:solidFill>
              </a:defRPr>
            </a:lvl4pPr>
            <a:lvl5pPr marL="1828800" indent="0">
              <a:buNone/>
              <a:defRPr sz="1600">
                <a:solidFill>
                  <a:schemeClr val="bg2"/>
                </a:solidFill>
              </a:defRPr>
            </a:lvl5pPr>
          </a:lstStyle>
          <a:p>
            <a:pPr marL="0" indent="0">
              <a:lnSpc>
                <a:spcPct val="100000"/>
              </a:lnSpc>
              <a:spcBef>
                <a:spcPts val="0"/>
              </a:spcBef>
              <a:spcAft>
                <a:spcPts val="0"/>
              </a:spcAft>
              <a:buClrTx/>
              <a:buSzTx/>
              <a:buFontTx/>
              <a:buNone/>
              <a:tabLst/>
              <a:defRPr/>
            </a:pPr>
            <a:r>
              <a:rPr lang="en-US" sz="1800" dirty="0">
                <a:solidFill>
                  <a:srgbClr val="F1F3F3"/>
                </a:solidFill>
              </a:rPr>
              <a:t>Type: Corrections, feedback, or other questions? </a:t>
            </a:r>
            <a:br>
              <a:rPr lang="en-US" sz="1800" dirty="0">
                <a:solidFill>
                  <a:srgbClr val="F1F3F3"/>
                </a:solidFill>
              </a:rPr>
            </a:br>
            <a:r>
              <a:rPr lang="en-US" sz="1800" dirty="0">
                <a:solidFill>
                  <a:srgbClr val="F1F3F3"/>
                </a:solidFill>
              </a:rPr>
              <a:t>Contact us at </a:t>
            </a:r>
            <a:r>
              <a:rPr lang="en-US" sz="1800" u="sng" dirty="0">
                <a:solidFill>
                  <a:srgbClr val="F1F3F3"/>
                </a:solidFill>
              </a:rPr>
              <a:t>https://support.aws.amazon.com/#/contacts/aws-training</a:t>
            </a:r>
            <a:r>
              <a:rPr lang="en-US" sz="1800" dirty="0">
                <a:solidFill>
                  <a:srgbClr val="F1F3F3"/>
                </a:solidFill>
              </a:rPr>
              <a:t>. </a:t>
            </a:r>
            <a:br>
              <a:rPr lang="en-US" sz="1800" dirty="0">
                <a:solidFill>
                  <a:srgbClr val="F1F3F3"/>
                </a:solidFill>
              </a:rPr>
            </a:br>
            <a:r>
              <a:rPr lang="en-US" sz="1800" dirty="0">
                <a:solidFill>
                  <a:srgbClr val="F1F3F3"/>
                </a:solidFill>
              </a:rPr>
              <a:t>All trademarks are the property of their owners.</a:t>
            </a:r>
          </a:p>
        </p:txBody>
      </p:sp>
      <p:sp>
        <p:nvSpPr>
          <p:cNvPr id="4" name="copyrightText">
            <a:extLst>
              <a:ext uri="{FF2B5EF4-FFF2-40B4-BE49-F238E27FC236}">
                <a16:creationId xmlns:a16="http://schemas.microsoft.com/office/drawing/2014/main" id="{88D00731-3E67-77BF-A0CB-D00AB26963DE}"/>
              </a:ext>
              <a:ext uri="{C183D7F6-B498-43B3-948B-1728B52AA6E4}">
                <adec:decorative xmlns:adec="http://schemas.microsoft.com/office/drawing/2017/decorative" val="1"/>
              </a:ext>
            </a:extLst>
          </p:cNvPr>
          <p:cNvSpPr txBox="1"/>
          <p:nvPr userDrawn="1"/>
        </p:nvSpPr>
        <p:spPr>
          <a:xfrm>
            <a:off x="700197" y="6527543"/>
            <a:ext cx="3419526" cy="215444"/>
          </a:xfrm>
          <a:prstGeom prst="rect">
            <a:avLst/>
          </a:prstGeom>
          <a:noFill/>
        </p:spPr>
        <p:txBody>
          <a:bodyPr wrap="none" rtlCol="0">
            <a:spAutoFit/>
          </a:bodyPr>
          <a:lstStyle/>
          <a:p>
            <a:r>
              <a:rPr lang="en-US" sz="800" b="0"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custDataLst>
      <p:tags r:id="rId1"/>
    </p:custDataLst>
    <p:extLst>
      <p:ext uri="{BB962C8B-B14F-4D97-AF65-F5344CB8AC3E}">
        <p14:creationId xmlns:p14="http://schemas.microsoft.com/office/powerpoint/2010/main" val="418319110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3.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1">
            <a:lum/>
          </a:blip>
          <a:srcRect/>
          <a:stretch>
            <a:fillRect/>
          </a:stretch>
        </a:blip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95BD4D1B-B3EB-4C0C-8CE3-A35C1F88F6BC}"/>
              </a:ext>
            </a:extLst>
          </p:cNvPr>
          <p:cNvSpPr>
            <a:spLocks noGrp="1"/>
          </p:cNvSpPr>
          <p:nvPr>
            <p:ph type="title" idx="1"/>
          </p:nvPr>
        </p:nvSpPr>
        <p:spPr>
          <a:xfrm>
            <a:off x="365760" y="301752"/>
            <a:ext cx="11567160" cy="7315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Content">
            <a:extLst>
              <a:ext uri="{FF2B5EF4-FFF2-40B4-BE49-F238E27FC236}">
                <a16:creationId xmlns:a16="http://schemas.microsoft.com/office/drawing/2014/main" id="{3AF961A5-759C-41EF-B858-64D5160112BA}"/>
              </a:ext>
            </a:extLst>
          </p:cNvPr>
          <p:cNvSpPr>
            <a:spLocks noGrp="1"/>
          </p:cNvSpPr>
          <p:nvPr>
            <p:ph type="body" idx="2"/>
          </p:nvPr>
        </p:nvSpPr>
        <p:spPr>
          <a:xfrm>
            <a:off x="365760" y="1143000"/>
            <a:ext cx="11567160" cy="5294376"/>
          </a:xfrm>
          <a:prstGeom prst="rect">
            <a:avLst/>
          </a:prstGeom>
        </p:spPr>
        <p:txBody>
          <a:bodyPr vert="horz" lIns="91440" tIns="45720" rIns="91440" bIns="45720" rtlCol="0">
            <a:normAutofit/>
          </a:bodyPr>
          <a:lstStyle/>
          <a:p>
            <a:pPr marL="230188" lvl="0" indent="-230188" defTabSz="228600">
              <a:lnSpc>
                <a:spcPct val="100000"/>
              </a:lnSpc>
              <a:spcBef>
                <a:spcPts val="500"/>
              </a:spcBef>
              <a:spcAft>
                <a:spcPts val="600"/>
              </a:spcAft>
              <a:buFont typeface="Amazon Ember Display"/>
            </a:pPr>
            <a:r>
              <a:rPr lang="en-US" dirty="0"/>
              <a:t>Edit Master text styles</a:t>
            </a:r>
          </a:p>
          <a:p>
            <a:pPr marL="457200" lvl="1" indent="-230188" defTabSz="228600">
              <a:lnSpc>
                <a:spcPct val="100000"/>
              </a:lnSpc>
              <a:spcAft>
                <a:spcPts val="600"/>
              </a:spcAft>
              <a:buFont typeface="Amazon Ember Display"/>
            </a:pPr>
            <a:r>
              <a:rPr lang="en-US" dirty="0"/>
              <a:t>Second level</a:t>
            </a:r>
          </a:p>
          <a:p>
            <a:pPr marL="685800" lvl="2" indent="-230188" defTabSz="228600">
              <a:lnSpc>
                <a:spcPct val="100000"/>
              </a:lnSpc>
              <a:spcAft>
                <a:spcPts val="600"/>
              </a:spcAft>
              <a:buFont typeface="Amazon Ember Display"/>
            </a:pPr>
            <a:r>
              <a:rPr lang="en-US" dirty="0"/>
              <a:t>Third level</a:t>
            </a:r>
          </a:p>
          <a:p>
            <a:pPr marL="914400" lvl="3" indent="-230188" defTabSz="228600">
              <a:lnSpc>
                <a:spcPct val="100000"/>
              </a:lnSpc>
              <a:spcAft>
                <a:spcPts val="600"/>
              </a:spcAft>
              <a:buFont typeface="Amazon Ember Display"/>
            </a:pPr>
            <a:r>
              <a:rPr lang="en-US" dirty="0"/>
              <a:t>Fourth level</a:t>
            </a:r>
          </a:p>
          <a:p>
            <a:pPr marL="1143000" lvl="4" indent="-230188" defTabSz="228600">
              <a:lnSpc>
                <a:spcPct val="100000"/>
              </a:lnSpc>
              <a:spcAft>
                <a:spcPts val="600"/>
              </a:spcAft>
              <a:buFont typeface="Amazon Ember Display"/>
            </a:pPr>
            <a:r>
              <a:rPr lang="en-US" dirty="0"/>
              <a:t>Fifth level</a:t>
            </a:r>
          </a:p>
        </p:txBody>
      </p:sp>
      <p:sp>
        <p:nvSpPr>
          <p:cNvPr id="89" name="Slide Number">
            <a:extLst>
              <a:ext uri="{FF2B5EF4-FFF2-40B4-BE49-F238E27FC236}">
                <a16:creationId xmlns:a16="http://schemas.microsoft.com/office/drawing/2014/main" id="{A07A00D0-EC0A-44D2-9309-40C08E7F67D5}"/>
              </a:ext>
            </a:extLst>
          </p:cNvPr>
          <p:cNvSpPr>
            <a:spLocks noGrp="1"/>
          </p:cNvSpPr>
          <p:nvPr>
            <p:ph type="sldNum" idx="89"/>
          </p:nvPr>
        </p:nvSpPr>
        <p:spPr>
          <a:xfrm>
            <a:off x="11466576" y="6446520"/>
            <a:ext cx="484632" cy="228600"/>
          </a:xfrm>
          <a:prstGeom prst="rect">
            <a:avLst/>
          </a:prstGeom>
        </p:spPr>
        <p:txBody>
          <a:bodyPr vert="horz" lIns="0" tIns="0" rIns="0" bIns="0" rtlCol="0" anchor="ctr"/>
          <a:lstStyle>
            <a:lvl1pPr algn="r">
              <a:defRPr sz="1200">
                <a:solidFill>
                  <a:srgbClr val="232F3E"/>
                </a:solidFill>
              </a:defRPr>
            </a:lvl1pPr>
          </a:lstStyle>
          <a:p>
            <a:fld id="{4037B1B0-0345-4E15-985A-6BECCDBE474F}" type="slidenum">
              <a:rPr lang="en-US" smtClean="0"/>
              <a:pPr/>
              <a:t>‹#›</a:t>
            </a:fld>
            <a:endParaRPr lang="en-US" dirty="0"/>
          </a:p>
        </p:txBody>
      </p:sp>
      <p:pic>
        <p:nvPicPr>
          <p:cNvPr id="98" name="AWS Logo">
            <a:extLst>
              <a:ext uri="{FF2B5EF4-FFF2-40B4-BE49-F238E27FC236}">
                <a16:creationId xmlns:a16="http://schemas.microsoft.com/office/drawing/2014/main" id="{9E7E1626-AACF-488B-8999-ACEC2A595C0B}"/>
              </a:ext>
              <a:ext uri="{C183D7F6-B498-43B3-948B-1728B52AA6E4}">
                <adec:decorative xmlns:adec="http://schemas.microsoft.com/office/drawing/2017/decorative" val="1"/>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43599" y="6445721"/>
            <a:ext cx="366979" cy="219456"/>
          </a:xfrm>
          <a:prstGeom prst="rect">
            <a:avLst/>
          </a:prstGeom>
        </p:spPr>
      </p:pic>
      <p:sp>
        <p:nvSpPr>
          <p:cNvPr id="4" name="copyrightText">
            <a:extLst>
              <a:ext uri="{FF2B5EF4-FFF2-40B4-BE49-F238E27FC236}">
                <a16:creationId xmlns:a16="http://schemas.microsoft.com/office/drawing/2014/main" id="{616C84AF-FE0D-9BC9-ACF1-45DFE3DCCBF8}"/>
              </a:ext>
              <a:ext uri="{C183D7F6-B498-43B3-948B-1728B52AA6E4}">
                <adec:decorative xmlns:adec="http://schemas.microsoft.com/office/drawing/2017/decorative" val="1"/>
              </a:ext>
            </a:extLst>
          </p:cNvPr>
          <p:cNvSpPr txBox="1"/>
          <p:nvPr userDrawn="1"/>
        </p:nvSpPr>
        <p:spPr>
          <a:xfrm>
            <a:off x="747583" y="6504135"/>
            <a:ext cx="3419526" cy="215444"/>
          </a:xfrm>
          <a:prstGeom prst="rect">
            <a:avLst/>
          </a:prstGeom>
          <a:noFill/>
        </p:spPr>
        <p:txBody>
          <a:bodyPr wrap="none" rtlCol="0">
            <a:spAutoFit/>
          </a:bodyPr>
          <a:lstStyle/>
          <a:p>
            <a:r>
              <a:rPr lang="en-US" sz="800" b="0" dirty="0">
                <a:solidFill>
                  <a:schemeClr val="tx1"/>
                </a:solidFill>
                <a:latin typeface="Amazon Ember Display" panose="020F0603020204020204" pitchFamily="34" charset="0"/>
                <a:ea typeface="Amazon Ember Display" panose="020F0603020204020204" pitchFamily="34" charset="0"/>
                <a:cs typeface="Amazon Ember Display" panose="020F0603020204020204" pitchFamily="34" charset="0"/>
              </a:rPr>
              <a:t>©2026, Amazon Web Services, Inc. or its affiliates. All rights reserved.</a:t>
            </a:r>
          </a:p>
        </p:txBody>
      </p:sp>
    </p:spTree>
    <p:extLst>
      <p:ext uri="{BB962C8B-B14F-4D97-AF65-F5344CB8AC3E}">
        <p14:creationId xmlns:p14="http://schemas.microsoft.com/office/powerpoint/2010/main" val="1510290783"/>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 id="2147484270" r:id="rId12"/>
    <p:sldLayoutId id="2147484271" r:id="rId13"/>
    <p:sldLayoutId id="2147484272" r:id="rId14"/>
    <p:sldLayoutId id="2147484273" r:id="rId15"/>
    <p:sldLayoutId id="2147484274" r:id="rId16"/>
    <p:sldLayoutId id="2147484275" r:id="rId17"/>
    <p:sldLayoutId id="2147484276" r:id="rId18"/>
    <p:sldLayoutId id="2147484277" r:id="rId19"/>
    <p:sldLayoutId id="2147484278" r:id="rId20"/>
    <p:sldLayoutId id="2147484279" r:id="rId21"/>
    <p:sldLayoutId id="2147484280" r:id="rId22"/>
    <p:sldLayoutId id="2147484281" r:id="rId23"/>
    <p:sldLayoutId id="2147484282" r:id="rId24"/>
    <p:sldLayoutId id="2147484283" r:id="rId25"/>
    <p:sldLayoutId id="2147484284" r:id="rId26"/>
    <p:sldLayoutId id="2147484285" r:id="rId27"/>
    <p:sldLayoutId id="2147484286" r:id="rId28"/>
    <p:sldLayoutId id="2147484287" r:id="rId29"/>
    <p:sldLayoutId id="2147484288" r:id="rId30"/>
    <p:sldLayoutId id="2147484289" r:id="rId31"/>
    <p:sldLayoutId id="2147484290" r:id="rId32"/>
    <p:sldLayoutId id="2147484291" r:id="rId33"/>
    <p:sldLayoutId id="2147484292" r:id="rId34"/>
    <p:sldLayoutId id="2147484293" r:id="rId35"/>
    <p:sldLayoutId id="2147484294" r:id="rId36"/>
    <p:sldLayoutId id="2147484295" r:id="rId37"/>
    <p:sldLayoutId id="2147484296" r:id="rId38"/>
    <p:sldLayoutId id="2147484297" r:id="rId39"/>
    <p:sldLayoutId id="2147484298" r:id="rId40"/>
    <p:sldLayoutId id="2147484299" r:id="rId41"/>
    <p:sldLayoutId id="2147484300" r:id="rId42"/>
    <p:sldLayoutId id="2147484301" r:id="rId43"/>
    <p:sldLayoutId id="2147484302" r:id="rId44"/>
    <p:sldLayoutId id="2147484303" r:id="rId45"/>
    <p:sldLayoutId id="2147484304" r:id="rId46"/>
    <p:sldLayoutId id="2147484305" r:id="rId47"/>
    <p:sldLayoutId id="2147484306" r:id="rId48"/>
    <p:sldLayoutId id="2147484307" r:id="rId49"/>
    <p:sldLayoutId id="2147484308" r:id="rId50"/>
    <p:sldLayoutId id="2147484309" r:id="rId51"/>
    <p:sldLayoutId id="2147484310" r:id="rId52"/>
    <p:sldLayoutId id="2147484311" r:id="rId53"/>
    <p:sldLayoutId id="2147484312" r:id="rId54"/>
    <p:sldLayoutId id="2147484313" r:id="rId55"/>
    <p:sldLayoutId id="2147484314" r:id="rId56"/>
    <p:sldLayoutId id="2147484315" r:id="rId57"/>
    <p:sldLayoutId id="2147484316" r:id="rId58"/>
    <p:sldLayoutId id="2147484376" r:id="rId59"/>
  </p:sldLayoutIdLst>
  <p:hf hdr="0" ftr="0" dt="0"/>
  <p:txStyles>
    <p:titleStyle>
      <a:lvl1pPr algn="l" defTabSz="914400" rtl="0" eaLnBrk="1" latinLnBrk="0" hangingPunct="1">
        <a:lnSpc>
          <a:spcPct val="90000"/>
        </a:lnSpc>
        <a:spcBef>
          <a:spcPct val="0"/>
        </a:spcBef>
        <a:buNone/>
        <a:defRPr sz="3600" kern="1200">
          <a:solidFill>
            <a:srgbClr val="232F3E"/>
          </a:solidFill>
          <a:latin typeface="Amazon Ember Display"/>
        </a:defRPr>
      </a:lvl1pPr>
    </p:titleStyle>
    <p:bodyStyle>
      <a:lvl1pPr marL="228600" indent="-228600" algn="l" defTabSz="914400" rtl="0" eaLnBrk="1" latinLnBrk="0" hangingPunct="1">
        <a:lnSpc>
          <a:spcPct val="90000"/>
        </a:lnSpc>
        <a:spcBef>
          <a:spcPts val="1000"/>
        </a:spcBef>
        <a:buFont typeface="Amazon Ember Display"/>
        <a:buChar char="•"/>
        <a:defRPr lang="en-US" sz="2800" kern="1200" dirty="0">
          <a:solidFill>
            <a:srgbClr val="232F3E"/>
          </a:solidFill>
          <a:latin typeface="Amazon Ember Display"/>
        </a:defRPr>
      </a:lvl1pPr>
      <a:lvl2pPr marL="6858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2pPr>
      <a:lvl3pPr marL="1143000" indent="-228600" algn="l" defTabSz="914400" rtl="0" eaLnBrk="1" latinLnBrk="0" hangingPunct="1">
        <a:lnSpc>
          <a:spcPct val="90000"/>
        </a:lnSpc>
        <a:spcBef>
          <a:spcPts val="500"/>
        </a:spcBef>
        <a:buFont typeface="Amazon Ember Display"/>
        <a:buChar char="•"/>
        <a:defRPr lang="en-US" sz="2000" kern="1200" dirty="0">
          <a:solidFill>
            <a:srgbClr val="232F3E"/>
          </a:solidFill>
          <a:latin typeface="Amazon Ember Display"/>
        </a:defRPr>
      </a:lvl3pPr>
      <a:lvl4pPr marL="16002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4pPr>
      <a:lvl5pPr marL="20574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p:bodyStyle>
    <p:otherStyle>
      <a:defPPr>
        <a:defRPr lang="en-US"/>
      </a:defPPr>
      <a:lvl1pPr marL="0" algn="l" defTabSz="914400" rtl="0" eaLnBrk="1" latinLnBrk="0" hangingPunct="1">
        <a:defRPr sz="1800" kern="1200">
          <a:solidFill>
            <a:schemeClr val="tx1"/>
          </a:solidFill>
          <a:latin typeface="Amazon Ember Display"/>
        </a:defRPr>
      </a:lvl1pPr>
      <a:lvl2pPr marL="457200" algn="l" defTabSz="914400" rtl="0" eaLnBrk="1" latinLnBrk="0" hangingPunct="1">
        <a:defRPr sz="1800" kern="1200">
          <a:solidFill>
            <a:schemeClr val="tx1"/>
          </a:solidFill>
          <a:latin typeface="Amazon Ember Display"/>
        </a:defRPr>
      </a:lvl2pPr>
      <a:lvl3pPr marL="914400" algn="l" defTabSz="914400" rtl="0" eaLnBrk="1" latinLnBrk="0" hangingPunct="1">
        <a:defRPr sz="1800" kern="1200">
          <a:solidFill>
            <a:schemeClr val="tx1"/>
          </a:solidFill>
          <a:latin typeface="Amazon Ember Display"/>
        </a:defRPr>
      </a:lvl3pPr>
      <a:lvl4pPr marL="1371600" algn="l" defTabSz="914400" rtl="0" eaLnBrk="1" latinLnBrk="0" hangingPunct="1">
        <a:defRPr sz="1800" kern="1200">
          <a:solidFill>
            <a:schemeClr val="tx1"/>
          </a:solidFill>
          <a:latin typeface="Amazon Ember Display"/>
        </a:defRPr>
      </a:lvl4pPr>
      <a:lvl5pPr marL="1828800" algn="l" defTabSz="914400" rtl="0" eaLnBrk="1" latinLnBrk="0" hangingPunct="1">
        <a:defRPr sz="1800" kern="1200">
          <a:solidFill>
            <a:schemeClr val="tx1"/>
          </a:solidFill>
          <a:latin typeface="Amazon Ember Display"/>
        </a:defRPr>
      </a:lvl5pPr>
      <a:lvl6pPr marL="2286000" algn="l" defTabSz="914400" rtl="0" eaLnBrk="1" latinLnBrk="0" hangingPunct="1">
        <a:defRPr sz="1800" kern="1200">
          <a:solidFill>
            <a:schemeClr val="tx1"/>
          </a:solidFill>
          <a:latin typeface="Amazon Ember Display"/>
        </a:defRPr>
      </a:lvl6pPr>
      <a:lvl7pPr marL="2743200" algn="l" defTabSz="914400" rtl="0" eaLnBrk="1" latinLnBrk="0" hangingPunct="1">
        <a:defRPr sz="1800" kern="1200">
          <a:solidFill>
            <a:schemeClr val="tx1"/>
          </a:solidFill>
          <a:latin typeface="Amazon Ember Display"/>
        </a:defRPr>
      </a:lvl7pPr>
      <a:lvl8pPr marL="3200400" algn="l" defTabSz="914400" rtl="0" eaLnBrk="1" latinLnBrk="0" hangingPunct="1">
        <a:defRPr sz="1800" kern="1200">
          <a:solidFill>
            <a:schemeClr val="tx1"/>
          </a:solidFill>
          <a:latin typeface="Amazon Ember Display"/>
        </a:defRPr>
      </a:lvl8pPr>
      <a:lvl9pPr marL="3657600" algn="l" defTabSz="914400" rtl="0" eaLnBrk="1" latinLnBrk="0" hangingPunct="1">
        <a:defRPr sz="1800" kern="1200">
          <a:solidFill>
            <a:schemeClr val="tx1"/>
          </a:solidFill>
          <a:latin typeface="Amazon Ember Display"/>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6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64.xml"/><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6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66.xml"/></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notesSlide" Target="../notesSlides/notesSlide14.xml"/><Relationship Id="rId7" Type="http://schemas.openxmlformats.org/officeDocument/2006/relationships/image" Target="../media/image54.svg"/><Relationship Id="rId12" Type="http://schemas.openxmlformats.org/officeDocument/2006/relationships/image" Target="../media/image59.png"/><Relationship Id="rId2" Type="http://schemas.openxmlformats.org/officeDocument/2006/relationships/slideLayout" Target="../slideLayouts/slideLayout10.xml"/><Relationship Id="rId1" Type="http://schemas.openxmlformats.org/officeDocument/2006/relationships/tags" Target="../tags/tag67.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37.svg"/><Relationship Id="rId10" Type="http://schemas.openxmlformats.org/officeDocument/2006/relationships/image" Target="../media/image57.png"/><Relationship Id="rId4" Type="http://schemas.openxmlformats.org/officeDocument/2006/relationships/image" Target="../media/image36.png"/><Relationship Id="rId9" Type="http://schemas.openxmlformats.org/officeDocument/2006/relationships/image" Target="../media/image56.sv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68.xml"/><Relationship Id="rId5" Type="http://schemas.openxmlformats.org/officeDocument/2006/relationships/image" Target="../media/image54.sv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69.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70.xml"/><Relationship Id="rId5" Type="http://schemas.openxmlformats.org/officeDocument/2006/relationships/image" Target="../media/image54.sv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7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7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5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73.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ags" Target="../tags/tag74.xml"/><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75.xml"/><Relationship Id="rId5" Type="http://schemas.openxmlformats.org/officeDocument/2006/relationships/image" Target="../media/image56.sv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notesSlide" Target="../notesSlides/notesSlide23.xml"/><Relationship Id="rId7" Type="http://schemas.openxmlformats.org/officeDocument/2006/relationships/image" Target="../media/image37.svg"/><Relationship Id="rId2" Type="http://schemas.openxmlformats.org/officeDocument/2006/relationships/slideLayout" Target="../slideLayouts/slideLayout10.xml"/><Relationship Id="rId1" Type="http://schemas.openxmlformats.org/officeDocument/2006/relationships/tags" Target="../tags/tag76.xml"/><Relationship Id="rId6" Type="http://schemas.openxmlformats.org/officeDocument/2006/relationships/image" Target="../media/image36.png"/><Relationship Id="rId5" Type="http://schemas.openxmlformats.org/officeDocument/2006/relationships/image" Target="../media/image51.svg"/><Relationship Id="rId4" Type="http://schemas.openxmlformats.org/officeDocument/2006/relationships/image" Target="../media/image50.png"/><Relationship Id="rId9"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77.xml"/><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ags" Target="../tags/tag78.xml"/><Relationship Id="rId5" Type="http://schemas.openxmlformats.org/officeDocument/2006/relationships/image" Target="../media/image58.sv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26.xml"/><Relationship Id="rId7" Type="http://schemas.openxmlformats.org/officeDocument/2006/relationships/image" Target="../media/image58.svg"/><Relationship Id="rId2" Type="http://schemas.openxmlformats.org/officeDocument/2006/relationships/slideLayout" Target="../slideLayouts/slideLayout10.xml"/><Relationship Id="rId1" Type="http://schemas.openxmlformats.org/officeDocument/2006/relationships/tags" Target="../tags/tag79.xml"/><Relationship Id="rId6" Type="http://schemas.openxmlformats.org/officeDocument/2006/relationships/image" Target="../media/image57.png"/><Relationship Id="rId11" Type="http://schemas.openxmlformats.org/officeDocument/2006/relationships/image" Target="../media/image75.svg"/><Relationship Id="rId5" Type="http://schemas.openxmlformats.org/officeDocument/2006/relationships/image" Target="../media/image71.png"/><Relationship Id="rId10" Type="http://schemas.openxmlformats.org/officeDocument/2006/relationships/image" Target="../media/image74.png"/><Relationship Id="rId4" Type="http://schemas.openxmlformats.org/officeDocument/2006/relationships/image" Target="../media/image69.png"/><Relationship Id="rId9" Type="http://schemas.openxmlformats.org/officeDocument/2006/relationships/image" Target="../media/image73.sv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tags" Target="../tags/tag80.xml"/><Relationship Id="rId4" Type="http://schemas.openxmlformats.org/officeDocument/2006/relationships/image" Target="../media/image76.png"/></Relationships>
</file>

<file path=ppt/slides/_rels/slide28.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82.svg"/><Relationship Id="rId3" Type="http://schemas.openxmlformats.org/officeDocument/2006/relationships/notesSlide" Target="../notesSlides/notesSlide28.xml"/><Relationship Id="rId7" Type="http://schemas.openxmlformats.org/officeDocument/2006/relationships/image" Target="../media/image37.svg"/><Relationship Id="rId12" Type="http://schemas.openxmlformats.org/officeDocument/2006/relationships/image" Target="../media/image81.png"/><Relationship Id="rId17" Type="http://schemas.openxmlformats.org/officeDocument/2006/relationships/image" Target="../media/image84.svg"/><Relationship Id="rId2" Type="http://schemas.openxmlformats.org/officeDocument/2006/relationships/slideLayout" Target="../slideLayouts/slideLayout10.xml"/><Relationship Id="rId16" Type="http://schemas.openxmlformats.org/officeDocument/2006/relationships/image" Target="../media/image83.png"/><Relationship Id="rId1" Type="http://schemas.openxmlformats.org/officeDocument/2006/relationships/tags" Target="../tags/tag81.xml"/><Relationship Id="rId6" Type="http://schemas.openxmlformats.org/officeDocument/2006/relationships/image" Target="../media/image36.png"/><Relationship Id="rId11" Type="http://schemas.openxmlformats.org/officeDocument/2006/relationships/image" Target="../media/image80.svg"/><Relationship Id="rId5" Type="http://schemas.openxmlformats.org/officeDocument/2006/relationships/image" Target="../media/image78.svg"/><Relationship Id="rId15" Type="http://schemas.openxmlformats.org/officeDocument/2006/relationships/image" Target="../media/image58.svg"/><Relationship Id="rId10" Type="http://schemas.openxmlformats.org/officeDocument/2006/relationships/image" Target="../media/image79.png"/><Relationship Id="rId4" Type="http://schemas.openxmlformats.org/officeDocument/2006/relationships/image" Target="../media/image77.png"/><Relationship Id="rId9" Type="http://schemas.openxmlformats.org/officeDocument/2006/relationships/image" Target="../media/image63.svg"/><Relationship Id="rId1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tags" Target="../tags/tag82.xml"/><Relationship Id="rId5" Type="http://schemas.openxmlformats.org/officeDocument/2006/relationships/image" Target="../media/image60.sv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5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xml"/><Relationship Id="rId1" Type="http://schemas.openxmlformats.org/officeDocument/2006/relationships/tags" Target="../tags/tag83.xml"/><Relationship Id="rId4" Type="http://schemas.openxmlformats.org/officeDocument/2006/relationships/image" Target="../media/image8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8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0.xml"/><Relationship Id="rId1" Type="http://schemas.openxmlformats.org/officeDocument/2006/relationships/tags" Target="../tags/tag85.xml"/></Relationships>
</file>

<file path=ppt/slides/_rels/slide3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33.xml"/><Relationship Id="rId7" Type="http://schemas.openxmlformats.org/officeDocument/2006/relationships/image" Target="../media/image27.svg"/><Relationship Id="rId2" Type="http://schemas.openxmlformats.org/officeDocument/2006/relationships/slideLayout" Target="../slideLayouts/slideLayout10.xml"/><Relationship Id="rId1" Type="http://schemas.openxmlformats.org/officeDocument/2006/relationships/tags" Target="../tags/tag86.xml"/><Relationship Id="rId6" Type="http://schemas.openxmlformats.org/officeDocument/2006/relationships/image" Target="../media/image26.png"/><Relationship Id="rId11" Type="http://schemas.openxmlformats.org/officeDocument/2006/relationships/image" Target="../media/image88.svg"/><Relationship Id="rId5" Type="http://schemas.openxmlformats.org/officeDocument/2006/relationships/image" Target="../media/image87.svg"/><Relationship Id="rId10" Type="http://schemas.openxmlformats.org/officeDocument/2006/relationships/image" Target="../media/image77.png"/><Relationship Id="rId4" Type="http://schemas.openxmlformats.org/officeDocument/2006/relationships/image" Target="../media/image86.png"/><Relationship Id="rId9" Type="http://schemas.openxmlformats.org/officeDocument/2006/relationships/image" Target="../media/image56.sv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0.xml"/><Relationship Id="rId1" Type="http://schemas.openxmlformats.org/officeDocument/2006/relationships/tags" Target="../tags/tag87.xml"/><Relationship Id="rId4" Type="http://schemas.openxmlformats.org/officeDocument/2006/relationships/image" Target="../media/image8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0.xml"/><Relationship Id="rId1" Type="http://schemas.openxmlformats.org/officeDocument/2006/relationships/tags" Target="../tags/tag88.xml"/><Relationship Id="rId5" Type="http://schemas.openxmlformats.org/officeDocument/2006/relationships/image" Target="../media/image91.png"/><Relationship Id="rId4" Type="http://schemas.openxmlformats.org/officeDocument/2006/relationships/image" Target="../media/image9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8.xml"/><Relationship Id="rId1" Type="http://schemas.openxmlformats.org/officeDocument/2006/relationships/tags" Target="../tags/tag89.xml"/><Relationship Id="rId5" Type="http://schemas.openxmlformats.org/officeDocument/2006/relationships/image" Target="../media/image93.svg"/><Relationship Id="rId4" Type="http://schemas.openxmlformats.org/officeDocument/2006/relationships/image" Target="../media/image92.png"/></Relationships>
</file>

<file path=ppt/slides/_rels/slide3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37.xml"/><Relationship Id="rId7" Type="http://schemas.openxmlformats.org/officeDocument/2006/relationships/image" Target="../media/image49.svg"/><Relationship Id="rId2" Type="http://schemas.openxmlformats.org/officeDocument/2006/relationships/slideLayout" Target="../slideLayouts/slideLayout10.xml"/><Relationship Id="rId1" Type="http://schemas.openxmlformats.org/officeDocument/2006/relationships/tags" Target="../tags/tag90.xml"/><Relationship Id="rId6" Type="http://schemas.openxmlformats.org/officeDocument/2006/relationships/image" Target="../media/image4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25.svg"/></Relationships>
</file>

<file path=ppt/slides/_rels/slide38.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51.svg"/><Relationship Id="rId3" Type="http://schemas.openxmlformats.org/officeDocument/2006/relationships/notesSlide" Target="../notesSlides/notesSlide38.xml"/><Relationship Id="rId7" Type="http://schemas.openxmlformats.org/officeDocument/2006/relationships/image" Target="../media/image95.svg"/><Relationship Id="rId12" Type="http://schemas.openxmlformats.org/officeDocument/2006/relationships/image" Target="../media/image50.png"/><Relationship Id="rId2" Type="http://schemas.openxmlformats.org/officeDocument/2006/relationships/slideLayout" Target="../slideLayouts/slideLayout10.xml"/><Relationship Id="rId1" Type="http://schemas.openxmlformats.org/officeDocument/2006/relationships/tags" Target="../tags/tag91.xml"/><Relationship Id="rId6" Type="http://schemas.openxmlformats.org/officeDocument/2006/relationships/image" Target="../media/image94.png"/><Relationship Id="rId11" Type="http://schemas.openxmlformats.org/officeDocument/2006/relationships/image" Target="../media/image54.svg"/><Relationship Id="rId5" Type="http://schemas.openxmlformats.org/officeDocument/2006/relationships/image" Target="../media/image88.svg"/><Relationship Id="rId10" Type="http://schemas.openxmlformats.org/officeDocument/2006/relationships/image" Target="../media/image53.png"/><Relationship Id="rId4" Type="http://schemas.openxmlformats.org/officeDocument/2006/relationships/image" Target="../media/image77.png"/><Relationship Id="rId9" Type="http://schemas.openxmlformats.org/officeDocument/2006/relationships/image" Target="../media/image82.svg"/><Relationship Id="rId14" Type="http://schemas.openxmlformats.org/officeDocument/2006/relationships/image" Target="../media/image96.sv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tags" Target="../tags/tag9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xml"/><Relationship Id="rId1" Type="http://schemas.openxmlformats.org/officeDocument/2006/relationships/tags" Target="../tags/tag9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8.xml"/><Relationship Id="rId1" Type="http://schemas.openxmlformats.org/officeDocument/2006/relationships/tags" Target="../tags/tag9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9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0.xml"/><Relationship Id="rId1" Type="http://schemas.openxmlformats.org/officeDocument/2006/relationships/tags" Target="../tags/tag96.xml"/><Relationship Id="rId5" Type="http://schemas.openxmlformats.org/officeDocument/2006/relationships/image" Target="../media/image98.png"/><Relationship Id="rId4" Type="http://schemas.openxmlformats.org/officeDocument/2006/relationships/image" Target="../media/image97.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0.xml"/><Relationship Id="rId1" Type="http://schemas.openxmlformats.org/officeDocument/2006/relationships/tags" Target="../tags/tag97.xml"/><Relationship Id="rId5" Type="http://schemas.openxmlformats.org/officeDocument/2006/relationships/image" Target="../media/image100.png"/><Relationship Id="rId4" Type="http://schemas.openxmlformats.org/officeDocument/2006/relationships/image" Target="../media/image9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0.xml"/><Relationship Id="rId1" Type="http://schemas.openxmlformats.org/officeDocument/2006/relationships/tags" Target="../tags/tag9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0.xml"/><Relationship Id="rId1" Type="http://schemas.openxmlformats.org/officeDocument/2006/relationships/tags" Target="../tags/tag9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0.xml"/><Relationship Id="rId1" Type="http://schemas.openxmlformats.org/officeDocument/2006/relationships/tags" Target="../tags/tag10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9.xml"/><Relationship Id="rId1" Type="http://schemas.openxmlformats.org/officeDocument/2006/relationships/tags" Target="../tags/tag101.xml"/><Relationship Id="rId4" Type="http://schemas.openxmlformats.org/officeDocument/2006/relationships/hyperlink" Target="https://support.aws.amazon.com/#/contacts/aws-training"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0.xml"/><Relationship Id="rId1" Type="http://schemas.openxmlformats.org/officeDocument/2006/relationships/tags" Target="../tags/tag102.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18" Type="http://schemas.openxmlformats.org/officeDocument/2006/relationships/image" Target="../media/image38.png"/><Relationship Id="rId3" Type="http://schemas.openxmlformats.org/officeDocument/2006/relationships/notesSlide" Target="../notesSlides/notesSlide5.xml"/><Relationship Id="rId21" Type="http://schemas.openxmlformats.org/officeDocument/2006/relationships/image" Target="../media/image40.emf"/><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slideLayout" Target="../slideLayouts/slideLayout10.xml"/><Relationship Id="rId16" Type="http://schemas.openxmlformats.org/officeDocument/2006/relationships/image" Target="../media/image36.png"/><Relationship Id="rId20" Type="http://schemas.openxmlformats.org/officeDocument/2006/relationships/oleObject" Target="../embeddings/oleObject1.bin"/><Relationship Id="rId1" Type="http://schemas.openxmlformats.org/officeDocument/2006/relationships/tags" Target="../tags/tag58.xml"/><Relationship Id="rId6" Type="http://schemas.openxmlformats.org/officeDocument/2006/relationships/image" Target="../media/image26.png"/><Relationship Id="rId11" Type="http://schemas.openxmlformats.org/officeDocument/2006/relationships/image" Target="../media/image31.svg"/><Relationship Id="rId24" Type="http://schemas.openxmlformats.org/officeDocument/2006/relationships/image" Target="../media/image43.png"/><Relationship Id="rId5" Type="http://schemas.openxmlformats.org/officeDocument/2006/relationships/image" Target="../media/image25.svg"/><Relationship Id="rId15" Type="http://schemas.openxmlformats.org/officeDocument/2006/relationships/image" Target="../media/image35.svg"/><Relationship Id="rId23" Type="http://schemas.openxmlformats.org/officeDocument/2006/relationships/image" Target="../media/image42.svg"/><Relationship Id="rId10" Type="http://schemas.openxmlformats.org/officeDocument/2006/relationships/image" Target="../media/image30.png"/><Relationship Id="rId19" Type="http://schemas.openxmlformats.org/officeDocument/2006/relationships/image" Target="../media/image39.sv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 Id="rId22"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59.xml"/><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60.xml"/><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61.xml"/></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1.svg"/><Relationship Id="rId3" Type="http://schemas.openxmlformats.org/officeDocument/2006/relationships/notesSlide" Target="../notesSlides/notesSlide9.xml"/><Relationship Id="rId7" Type="http://schemas.openxmlformats.org/officeDocument/2006/relationships/image" Target="../media/image25.svg"/><Relationship Id="rId12" Type="http://schemas.openxmlformats.org/officeDocument/2006/relationships/image" Target="../media/image50.png"/><Relationship Id="rId2" Type="http://schemas.openxmlformats.org/officeDocument/2006/relationships/slideLayout" Target="../slideLayouts/slideLayout10.xml"/><Relationship Id="rId1" Type="http://schemas.openxmlformats.org/officeDocument/2006/relationships/tags" Target="../tags/tag62.xml"/><Relationship Id="rId6" Type="http://schemas.openxmlformats.org/officeDocument/2006/relationships/image" Target="../media/image24.png"/><Relationship Id="rId11" Type="http://schemas.openxmlformats.org/officeDocument/2006/relationships/image" Target="../media/image27.svg"/><Relationship Id="rId5" Type="http://schemas.openxmlformats.org/officeDocument/2006/relationships/image" Target="../media/image47.svg"/><Relationship Id="rId10" Type="http://schemas.openxmlformats.org/officeDocument/2006/relationships/image" Target="../media/image26.png"/><Relationship Id="rId4" Type="http://schemas.openxmlformats.org/officeDocument/2006/relationships/image" Target="../media/image46.png"/><Relationship Id="rId9" Type="http://schemas.openxmlformats.org/officeDocument/2006/relationships/image" Target="../media/image4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F3FDE031-BE39-4D4C-A979-65DAEA060448}"/>
              </a:ext>
            </a:extLst>
          </p:cNvPr>
          <p:cNvSpPr>
            <a:spLocks noGrp="1"/>
          </p:cNvSpPr>
          <p:nvPr>
            <p:ph type="sldNum" idx="97"/>
          </p:nvPr>
        </p:nvSpPr>
        <p:spPr/>
        <p:txBody>
          <a:bodyPr/>
          <a:lstStyle/>
          <a:p>
            <a:fld id="{4037B1B0-0345-4E15-985A-6BECCDBE474F}" type="slidenum">
              <a:rPr lang="en-US" smtClean="0"/>
              <a:pPr/>
              <a:t>1</a:t>
            </a:fld>
            <a:endParaRPr lang="en-US" dirty="0"/>
          </a:p>
        </p:txBody>
      </p:sp>
      <p:sp>
        <p:nvSpPr>
          <p:cNvPr id="12" name="Title">
            <a:extLst>
              <a:ext uri="{FF2B5EF4-FFF2-40B4-BE49-F238E27FC236}">
                <a16:creationId xmlns:a16="http://schemas.microsoft.com/office/drawing/2014/main" id="{C341766F-F436-46E9-A30C-DB5888AD0AA7}"/>
              </a:ext>
            </a:extLst>
          </p:cNvPr>
          <p:cNvSpPr>
            <a:spLocks noGrp="1"/>
          </p:cNvSpPr>
          <p:nvPr>
            <p:ph type="title" idx="1"/>
          </p:nvPr>
        </p:nvSpPr>
        <p:spPr/>
        <p:txBody>
          <a:bodyPr/>
          <a:lstStyle/>
          <a:p>
            <a:r>
              <a:rPr lang="en-US" dirty="0"/>
              <a:t>Cloud Operations on AWS</a:t>
            </a:r>
          </a:p>
        </p:txBody>
      </p:sp>
      <p:sp>
        <p:nvSpPr>
          <p:cNvPr id="8" name="Text Placeholder 7">
            <a:extLst>
              <a:ext uri="{FF2B5EF4-FFF2-40B4-BE49-F238E27FC236}">
                <a16:creationId xmlns:a16="http://schemas.microsoft.com/office/drawing/2014/main" id="{13B1601D-DBDC-4010-B2EA-81673870B4BF}"/>
              </a:ext>
            </a:extLst>
          </p:cNvPr>
          <p:cNvSpPr>
            <a:spLocks noGrp="1"/>
          </p:cNvSpPr>
          <p:nvPr>
            <p:ph type="body" idx="2"/>
          </p:nvPr>
        </p:nvSpPr>
        <p:spPr/>
        <p:txBody>
          <a:bodyPr>
            <a:normAutofit/>
          </a:bodyPr>
          <a:lstStyle/>
          <a:p>
            <a:r>
              <a:rPr lang="en-US" dirty="0"/>
              <a:t>Module 10:</a:t>
            </a:r>
          </a:p>
          <a:p>
            <a:r>
              <a:rPr lang="en-US" dirty="0"/>
              <a:t>Data Security and System Auditing</a:t>
            </a:r>
          </a:p>
        </p:txBody>
      </p:sp>
      <p:sp>
        <p:nvSpPr>
          <p:cNvPr id="9" name="Text Placeholder 8">
            <a:extLst>
              <a:ext uri="{FF2B5EF4-FFF2-40B4-BE49-F238E27FC236}">
                <a16:creationId xmlns:a16="http://schemas.microsoft.com/office/drawing/2014/main" id="{EE0BC826-B705-4121-AE9A-C4D51C9455E0}"/>
              </a:ext>
            </a:extLst>
          </p:cNvPr>
          <p:cNvSpPr>
            <a:spLocks noGrp="1"/>
          </p:cNvSpPr>
          <p:nvPr>
            <p:ph type="body" idx="3"/>
          </p:nvPr>
        </p:nvSpPr>
        <p:spPr/>
        <p:txBody>
          <a:bodyPr/>
          <a:lstStyle/>
          <a:p>
            <a:endParaRPr lang="en-US" dirty="0"/>
          </a:p>
        </p:txBody>
      </p:sp>
      <p:sp>
        <p:nvSpPr>
          <p:cNvPr id="13" name="Subtitle">
            <a:extLst>
              <a:ext uri="{FF2B5EF4-FFF2-40B4-BE49-F238E27FC236}">
                <a16:creationId xmlns:a16="http://schemas.microsoft.com/office/drawing/2014/main" id="{53EC8FB4-8989-4E2F-873A-FE6D6E003C86}"/>
              </a:ext>
            </a:extLst>
          </p:cNvPr>
          <p:cNvSpPr>
            <a:spLocks noGrp="1"/>
          </p:cNvSpPr>
          <p:nvPr>
            <p:ph type="body" idx="4"/>
          </p:nvPr>
        </p:nvSpPr>
        <p:spPr/>
        <p:txBody>
          <a:bodyPr/>
          <a:lstStyle/>
          <a:p>
            <a:endParaRPr lang="en-US" dirty="0"/>
          </a:p>
        </p:txBody>
      </p:sp>
    </p:spTree>
    <p:custDataLst>
      <p:tags r:id="rId1"/>
    </p:custDataLst>
    <p:extLst>
      <p:ext uri="{BB962C8B-B14F-4D97-AF65-F5344CB8AC3E}">
        <p14:creationId xmlns:p14="http://schemas.microsoft.com/office/powerpoint/2010/main" val="4241569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D8D29004-1A6F-414C-ADF4-9D6EBE3C7C08}"/>
              </a:ext>
            </a:extLst>
          </p:cNvPr>
          <p:cNvSpPr>
            <a:spLocks noGrp="1"/>
          </p:cNvSpPr>
          <p:nvPr>
            <p:ph type="sldNum" idx="97"/>
          </p:nvPr>
        </p:nvSpPr>
        <p:spPr/>
        <p:txBody>
          <a:bodyPr/>
          <a:lstStyle/>
          <a:p>
            <a:fld id="{4037B1B0-0345-4E15-985A-6BECCDBE474F}" type="slidenum">
              <a:rPr lang="en-US" smtClean="0"/>
              <a:pPr/>
              <a:t>10</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Policy evaluation: It’s only a condition</a:t>
            </a:r>
          </a:p>
        </p:txBody>
      </p:sp>
      <p:grpSp>
        <p:nvGrpSpPr>
          <p:cNvPr id="20" name="Venn" descr="Venn diagram showing how effective permission is the intersection of permissions boundary and identity-based permissions.">
            <a:extLst>
              <a:ext uri="{FF2B5EF4-FFF2-40B4-BE49-F238E27FC236}">
                <a16:creationId xmlns:a16="http://schemas.microsoft.com/office/drawing/2014/main" id="{9D3A2152-947D-42B2-9E92-BE52D9909C2B}"/>
              </a:ext>
            </a:extLst>
          </p:cNvPr>
          <p:cNvGrpSpPr/>
          <p:nvPr/>
        </p:nvGrpSpPr>
        <p:grpSpPr>
          <a:xfrm>
            <a:off x="536357" y="1722218"/>
            <a:ext cx="11119286" cy="3695601"/>
            <a:chOff x="1179176" y="1722219"/>
            <a:chExt cx="9906441" cy="3292500"/>
          </a:xfrm>
        </p:grpSpPr>
        <p:sp>
          <p:nvSpPr>
            <p:cNvPr id="21" name="Oval 20">
              <a:extLst>
                <a:ext uri="{FF2B5EF4-FFF2-40B4-BE49-F238E27FC236}">
                  <a16:creationId xmlns:a16="http://schemas.microsoft.com/office/drawing/2014/main" id="{EC10712A-B0BA-4BD4-B262-FB82BEC351FC}"/>
                </a:ext>
                <a:ext uri="{C183D7F6-B498-43B3-948B-1728B52AA6E4}">
                  <adec:decorative xmlns:adec="http://schemas.microsoft.com/office/drawing/2017/decorative" val="1"/>
                </a:ext>
              </a:extLst>
            </p:cNvPr>
            <p:cNvSpPr/>
            <p:nvPr/>
          </p:nvSpPr>
          <p:spPr>
            <a:xfrm>
              <a:off x="5261567" y="1771042"/>
              <a:ext cx="3341233" cy="3243677"/>
            </a:xfrm>
            <a:prstGeom prst="ellipse">
              <a:avLst/>
            </a:prstGeom>
            <a:solidFill>
              <a:srgbClr val="36C2B3">
                <a:lumMod val="60000"/>
                <a:lumOff val="4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FFFFFF"/>
                </a:solidFill>
                <a:effectLst/>
                <a:uLnTx/>
                <a:uFillTx/>
                <a:ea typeface="+mn-ea"/>
                <a:cs typeface="+mn-cs"/>
              </a:endParaRPr>
            </a:p>
          </p:txBody>
        </p:sp>
        <p:sp>
          <p:nvSpPr>
            <p:cNvPr id="22" name="Oval 21">
              <a:extLst>
                <a:ext uri="{FF2B5EF4-FFF2-40B4-BE49-F238E27FC236}">
                  <a16:creationId xmlns:a16="http://schemas.microsoft.com/office/drawing/2014/main" id="{A550B04E-8128-4510-A14A-8A8360461444}"/>
                </a:ext>
                <a:ext uri="{C183D7F6-B498-43B3-948B-1728B52AA6E4}">
                  <adec:decorative xmlns:adec="http://schemas.microsoft.com/office/drawing/2017/decorative" val="1"/>
                </a:ext>
              </a:extLst>
            </p:cNvPr>
            <p:cNvSpPr/>
            <p:nvPr/>
          </p:nvSpPr>
          <p:spPr>
            <a:xfrm>
              <a:off x="3212860" y="1722219"/>
              <a:ext cx="3341233" cy="3243677"/>
            </a:xfrm>
            <a:prstGeom prst="ellipse">
              <a:avLst/>
            </a:prstGeom>
            <a:solidFill>
              <a:srgbClr val="D5DBDB">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FFFFFF"/>
                </a:solidFill>
                <a:effectLst/>
                <a:uLnTx/>
                <a:uFillTx/>
                <a:ea typeface="+mn-ea"/>
                <a:cs typeface="+mn-cs"/>
              </a:endParaRPr>
            </a:p>
          </p:txBody>
        </p:sp>
        <p:sp>
          <p:nvSpPr>
            <p:cNvPr id="23" name="Docker Hosts">
              <a:extLst>
                <a:ext uri="{FF2B5EF4-FFF2-40B4-BE49-F238E27FC236}">
                  <a16:creationId xmlns:a16="http://schemas.microsoft.com/office/drawing/2014/main" id="{EC7780EB-4958-4C8C-B4EE-DB9315DA9828}"/>
                </a:ext>
                <a:ext uri="{C183D7F6-B498-43B3-948B-1728B52AA6E4}">
                  <adec:decorative xmlns:adec="http://schemas.microsoft.com/office/drawing/2017/decorative" val="1"/>
                </a:ext>
              </a:extLst>
            </p:cNvPr>
            <p:cNvSpPr txBox="1"/>
            <p:nvPr/>
          </p:nvSpPr>
          <p:spPr>
            <a:xfrm>
              <a:off x="5041424" y="2999559"/>
              <a:ext cx="1679879" cy="786640"/>
            </a:xfrm>
            <a:prstGeom prst="rect">
              <a:avLst/>
            </a:prstGeom>
            <a:ln w="12700">
              <a:miter lim="400000"/>
            </a:ln>
            <a:extLst>
              <a:ext uri="{C572A759-6A51-4108-AA02-DFA0A04FC94B}">
                <ma14:wrappingTextBoxFlag xmlns:ma14="http://schemas.microsoft.com/office/mac/drawingml/2011/main" xmlns="" val="1"/>
              </a:ext>
            </a:extLst>
          </p:spPr>
          <p:txBody>
            <a:bodyPr lIns="81280" tIns="81280" rIns="81280" bIns="81280" anchor="ctr"/>
            <a:lstStyle>
              <a:lvl1pPr defTabSz="584200">
                <a:defRPr sz="700">
                  <a:solidFill>
                    <a:schemeClr val="accent6">
                      <a:lumOff val="44000"/>
                    </a:schemeClr>
                  </a:solidFill>
                  <a:latin typeface="Helvetica Neue"/>
                  <a:ea typeface="Helvetica Neue"/>
                  <a:cs typeface="Helvetica Neue"/>
                  <a:sym typeface="Helvetica Neue"/>
                </a:defRPr>
              </a:lvl1pPr>
            </a:lstStyle>
            <a:p>
              <a:pPr marL="0" marR="0" lvl="0" indent="0" algn="ctr" defTabSz="584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232F3E"/>
                  </a:solidFill>
                  <a:effectLst/>
                  <a:uLnTx/>
                  <a:uFillTx/>
                  <a:latin typeface="+mn-lt"/>
                  <a:ea typeface="Amazon Ember" panose="020B0603020204020204" pitchFamily="34" charset="0"/>
                  <a:cs typeface="Amazon Ember" panose="020B0603020204020204" pitchFamily="34" charset="0"/>
                  <a:sym typeface="Helvetica Neue"/>
                </a:rPr>
                <a:t>Effective permission</a:t>
              </a:r>
              <a:endParaRPr kumimoji="0" sz="1800" b="0" i="0" u="none" strike="noStrike" kern="0" cap="none" spc="0" normalizeH="0" baseline="0" noProof="0">
                <a:ln>
                  <a:noFill/>
                </a:ln>
                <a:solidFill>
                  <a:srgbClr val="232F3E"/>
                </a:solidFill>
                <a:effectLst/>
                <a:uLnTx/>
                <a:uFillTx/>
                <a:latin typeface="+mn-lt"/>
                <a:ea typeface="Amazon Ember" panose="020B0603020204020204" pitchFamily="34" charset="0"/>
                <a:cs typeface="Amazon Ember" panose="020B0603020204020204" pitchFamily="34" charset="0"/>
                <a:sym typeface="Helvetica Neue"/>
              </a:endParaRPr>
            </a:p>
          </p:txBody>
        </p:sp>
        <p:sp>
          <p:nvSpPr>
            <p:cNvPr id="24" name="Rectangle 23">
              <a:extLst>
                <a:ext uri="{FF2B5EF4-FFF2-40B4-BE49-F238E27FC236}">
                  <a16:creationId xmlns:a16="http://schemas.microsoft.com/office/drawing/2014/main" id="{C0DC7220-32EB-41F9-8EC3-C5B8870FE79A}"/>
                </a:ext>
                <a:ext uri="{C183D7F6-B498-43B3-948B-1728B52AA6E4}">
                  <adec:decorative xmlns:adec="http://schemas.microsoft.com/office/drawing/2017/decorative" val="1"/>
                </a:ext>
              </a:extLst>
            </p:cNvPr>
            <p:cNvSpPr/>
            <p:nvPr/>
          </p:nvSpPr>
          <p:spPr>
            <a:xfrm>
              <a:off x="8710405" y="3038936"/>
              <a:ext cx="2375212" cy="63067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Identity-based permissions</a:t>
              </a:r>
            </a:p>
          </p:txBody>
        </p:sp>
        <p:sp>
          <p:nvSpPr>
            <p:cNvPr id="25" name="Rectangle 24">
              <a:extLst>
                <a:ext uri="{FF2B5EF4-FFF2-40B4-BE49-F238E27FC236}">
                  <a16:creationId xmlns:a16="http://schemas.microsoft.com/office/drawing/2014/main" id="{12CA2CD8-391A-41F0-B2BF-CB0E1485A1CF}"/>
                </a:ext>
                <a:ext uri="{C183D7F6-B498-43B3-948B-1728B52AA6E4}">
                  <adec:decorative xmlns:adec="http://schemas.microsoft.com/office/drawing/2017/decorative" val="1"/>
                </a:ext>
              </a:extLst>
            </p:cNvPr>
            <p:cNvSpPr/>
            <p:nvPr/>
          </p:nvSpPr>
          <p:spPr>
            <a:xfrm>
              <a:off x="1179176" y="3038936"/>
              <a:ext cx="1876704" cy="63067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232F3E"/>
                  </a:solidFill>
                  <a:effectLst/>
                  <a:uLnTx/>
                  <a:uFillTx/>
                  <a:ea typeface="Amazon Ember" panose="020B0603020204020204" pitchFamily="34" charset="0"/>
                  <a:cs typeface="Amazon Ember" panose="020B0603020204020204" pitchFamily="34" charset="0"/>
                </a:rPr>
                <a:t>Permissions boundary</a:t>
              </a:r>
            </a:p>
          </p:txBody>
        </p:sp>
      </p:grpSp>
    </p:spTree>
    <p:custDataLst>
      <p:tags r:id="rId1"/>
    </p:custDataLst>
    <p:extLst>
      <p:ext uri="{BB962C8B-B14F-4D97-AF65-F5344CB8AC3E}">
        <p14:creationId xmlns:p14="http://schemas.microsoft.com/office/powerpoint/2010/main" val="4133972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12AE998D-862F-4212-AE91-8D359B0DD0CA}"/>
              </a:ext>
            </a:extLst>
          </p:cNvPr>
          <p:cNvSpPr>
            <a:spLocks noGrp="1"/>
          </p:cNvSpPr>
          <p:nvPr>
            <p:ph type="sldNum" idx="97"/>
          </p:nvPr>
        </p:nvSpPr>
        <p:spPr/>
        <p:txBody>
          <a:bodyPr/>
          <a:lstStyle/>
          <a:p>
            <a:fld id="{4037B1B0-0345-4E15-985A-6BECCDBE474F}" type="slidenum">
              <a:rPr lang="en-US" smtClean="0"/>
              <a:pPr/>
              <a:t>11</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Setting up a permissions boundary</a:t>
            </a:r>
          </a:p>
        </p:txBody>
      </p:sp>
      <p:grpSp>
        <p:nvGrpSpPr>
          <p:cNvPr id="10" name="ScreenshotOne1">
            <a:extLst>
              <a:ext uri="{FF2B5EF4-FFF2-40B4-BE49-F238E27FC236}">
                <a16:creationId xmlns:a16="http://schemas.microsoft.com/office/drawing/2014/main" id="{2D1D5CB5-FFA7-449E-B7B3-032C40B81751}"/>
              </a:ext>
              <a:ext uri="{C183D7F6-B498-43B3-948B-1728B52AA6E4}">
                <adec:decorative xmlns:adec="http://schemas.microsoft.com/office/drawing/2017/decorative" val="1"/>
              </a:ext>
            </a:extLst>
          </p:cNvPr>
          <p:cNvGrpSpPr/>
          <p:nvPr/>
        </p:nvGrpSpPr>
        <p:grpSpPr>
          <a:xfrm>
            <a:off x="1347449" y="1235067"/>
            <a:ext cx="9497101" cy="5007229"/>
            <a:chOff x="978394" y="959961"/>
            <a:chExt cx="10235212" cy="5396389"/>
          </a:xfrm>
        </p:grpSpPr>
        <p:pic>
          <p:nvPicPr>
            <p:cNvPr id="11" name="Picture 10">
              <a:extLst>
                <a:ext uri="{FF2B5EF4-FFF2-40B4-BE49-F238E27FC236}">
                  <a16:creationId xmlns:a16="http://schemas.microsoft.com/office/drawing/2014/main" id="{7A4D29DD-CE93-416C-8FA5-716BB8C4D52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394" y="959961"/>
              <a:ext cx="10235212" cy="5396389"/>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12" name="Rounded Rectangular Callout 4">
              <a:extLst>
                <a:ext uri="{FF2B5EF4-FFF2-40B4-BE49-F238E27FC236}">
                  <a16:creationId xmlns:a16="http://schemas.microsoft.com/office/drawing/2014/main" id="{C795E4BC-A897-484C-BC5B-ABBB44F7E86A}"/>
                </a:ext>
                <a:ext uri="{C183D7F6-B498-43B3-948B-1728B52AA6E4}">
                  <adec:decorative xmlns:adec="http://schemas.microsoft.com/office/drawing/2017/decorative" val="0"/>
                </a:ext>
              </a:extLst>
            </p:cNvPr>
            <p:cNvSpPr/>
            <p:nvPr/>
          </p:nvSpPr>
          <p:spPr>
            <a:xfrm>
              <a:off x="6424501" y="1123393"/>
              <a:ext cx="4443233" cy="938150"/>
            </a:xfrm>
            <a:prstGeom prst="wedgeRoundRectCallout">
              <a:avLst>
                <a:gd name="adj1" fmla="val -45679"/>
                <a:gd name="adj2" fmla="val 4272"/>
                <a:gd name="adj3" fmla="val 16667"/>
              </a:avLst>
            </a:prstGeom>
            <a:solidFill>
              <a:schemeClr val="accent4">
                <a:lumMod val="40000"/>
                <a:lumOff val="60000"/>
              </a:schemeClr>
            </a:solidFill>
            <a:ln w="19050">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232F3E"/>
                  </a:solidFill>
                  <a:ea typeface="Amazon Ember" panose="020B0603020204020204" pitchFamily="34" charset="0"/>
                  <a:cs typeface="Amazon Ember" panose="020B0603020204020204" pitchFamily="34" charset="0"/>
                </a:rPr>
                <a:t>Identity-based policy slot</a:t>
              </a:r>
            </a:p>
          </p:txBody>
        </p:sp>
        <p:sp>
          <p:nvSpPr>
            <p:cNvPr id="13" name="Rounded Rectangular Callout 12">
              <a:extLst>
                <a:ext uri="{FF2B5EF4-FFF2-40B4-BE49-F238E27FC236}">
                  <a16:creationId xmlns:a16="http://schemas.microsoft.com/office/drawing/2014/main" id="{BF0DE252-EA2F-4722-AFD0-E2D2068970AD}"/>
                </a:ext>
                <a:ext uri="{C183D7F6-B498-43B3-948B-1728B52AA6E4}">
                  <adec:decorative xmlns:adec="http://schemas.microsoft.com/office/drawing/2017/decorative" val="0"/>
                </a:ext>
              </a:extLst>
            </p:cNvPr>
            <p:cNvSpPr/>
            <p:nvPr/>
          </p:nvSpPr>
          <p:spPr>
            <a:xfrm>
              <a:off x="6424501" y="4195901"/>
              <a:ext cx="4443233" cy="938150"/>
            </a:xfrm>
            <a:prstGeom prst="wedgeRoundRectCallout">
              <a:avLst>
                <a:gd name="adj1" fmla="val -31320"/>
                <a:gd name="adj2" fmla="val 33387"/>
                <a:gd name="adj3" fmla="val 16667"/>
              </a:avLst>
            </a:prstGeom>
            <a:solidFill>
              <a:schemeClr val="accent4">
                <a:lumMod val="40000"/>
                <a:lumOff val="60000"/>
              </a:schemeClr>
            </a:solidFill>
            <a:ln w="19050">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Permissions boundary slot</a:t>
              </a:r>
            </a:p>
          </p:txBody>
        </p:sp>
        <p:cxnSp>
          <p:nvCxnSpPr>
            <p:cNvPr id="14" name="Elbow Connector 6">
              <a:extLst>
                <a:ext uri="{FF2B5EF4-FFF2-40B4-BE49-F238E27FC236}">
                  <a16:creationId xmlns:a16="http://schemas.microsoft.com/office/drawing/2014/main" id="{66E5418D-1A2D-4D1F-A6EE-39D52B4AC24F}"/>
                </a:ext>
                <a:ext uri="{C183D7F6-B498-43B3-948B-1728B52AA6E4}">
                  <adec:decorative xmlns:adec="http://schemas.microsoft.com/office/drawing/2017/decorative" val="1"/>
                </a:ext>
              </a:extLst>
            </p:cNvPr>
            <p:cNvCxnSpPr>
              <a:cxnSpLocks/>
              <a:stCxn id="12" idx="1"/>
            </p:cNvCxnSpPr>
            <p:nvPr/>
          </p:nvCxnSpPr>
          <p:spPr>
            <a:xfrm rot="10800000">
              <a:off x="4007801" y="1196503"/>
              <a:ext cx="2416701" cy="395965"/>
            </a:xfrm>
            <a:prstGeom prst="bentConnector3">
              <a:avLst/>
            </a:prstGeom>
            <a:ln w="19050">
              <a:solidFill>
                <a:schemeClr val="accent4">
                  <a:lumMod val="50000"/>
                </a:schemeClr>
              </a:solidFill>
              <a:prstDash val="lg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Elbow Connector 9">
              <a:extLst>
                <a:ext uri="{FF2B5EF4-FFF2-40B4-BE49-F238E27FC236}">
                  <a16:creationId xmlns:a16="http://schemas.microsoft.com/office/drawing/2014/main" id="{4014432F-4C13-433C-8126-91652E1B1115}"/>
                </a:ext>
                <a:ext uri="{C183D7F6-B498-43B3-948B-1728B52AA6E4}">
                  <adec:decorative xmlns:adec="http://schemas.microsoft.com/office/drawing/2017/decorative" val="1"/>
                </a:ext>
              </a:extLst>
            </p:cNvPr>
            <p:cNvCxnSpPr>
              <a:cxnSpLocks/>
              <a:stCxn id="13" idx="1"/>
            </p:cNvCxnSpPr>
            <p:nvPr/>
          </p:nvCxnSpPr>
          <p:spPr>
            <a:xfrm rot="10800000" flipV="1">
              <a:off x="3861882" y="4664977"/>
              <a:ext cx="2562619" cy="315584"/>
            </a:xfrm>
            <a:prstGeom prst="bentConnector3">
              <a:avLst/>
            </a:prstGeom>
            <a:ln w="19050">
              <a:solidFill>
                <a:schemeClr val="accent4">
                  <a:lumMod val="50000"/>
                </a:schemeClr>
              </a:solidFill>
              <a:prstDash val="lg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93104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2F81C1E7-E3F6-4A89-874F-3E8A46B11398}"/>
              </a:ext>
            </a:extLst>
          </p:cNvPr>
          <p:cNvSpPr>
            <a:spLocks noGrp="1"/>
          </p:cNvSpPr>
          <p:nvPr>
            <p:ph type="sldNum" idx="97"/>
          </p:nvPr>
        </p:nvSpPr>
        <p:spPr/>
        <p:txBody>
          <a:bodyPr/>
          <a:lstStyle/>
          <a:p>
            <a:fld id="{4037B1B0-0345-4E15-985A-6BECCDBE474F}" type="slidenum">
              <a:rPr lang="en-US" smtClean="0"/>
              <a:pPr/>
              <a:t>12</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Example code: Permissions boundary</a:t>
            </a:r>
          </a:p>
        </p:txBody>
      </p:sp>
      <p:sp>
        <p:nvSpPr>
          <p:cNvPr id="19" name="Docker Hosts">
            <a:extLst>
              <a:ext uri="{FF2B5EF4-FFF2-40B4-BE49-F238E27FC236}">
                <a16:creationId xmlns:a16="http://schemas.microsoft.com/office/drawing/2014/main" id="{2944D698-6ED0-48FF-9A4F-87AAE3D64B6E}"/>
              </a:ext>
            </a:extLst>
          </p:cNvPr>
          <p:cNvSpPr txBox="1"/>
          <p:nvPr/>
        </p:nvSpPr>
        <p:spPr>
          <a:xfrm>
            <a:off x="554442" y="1255155"/>
            <a:ext cx="10968602" cy="398827"/>
          </a:xfrm>
          <a:prstGeom prst="rect">
            <a:avLst/>
          </a:prstGeom>
          <a:ln w="12700">
            <a:miter lim="400000"/>
          </a:ln>
          <a:extLst>
            <a:ext uri="{C572A759-6A51-4108-AA02-DFA0A04FC94B}">
              <ma14:wrappingTextBoxFlag xmlns:ma14="http://schemas.microsoft.com/office/mac/drawingml/2011/main" xmlns="" val="1"/>
            </a:ext>
          </a:extLst>
        </p:spPr>
        <p:txBody>
          <a:bodyPr lIns="81280" tIns="81280" rIns="81280" bIns="81280" anchor="ctr"/>
          <a:lstStyle>
            <a:lvl1pPr defTabSz="584200">
              <a:defRPr sz="700">
                <a:solidFill>
                  <a:schemeClr val="accent6">
                    <a:lumOff val="44000"/>
                  </a:schemeClr>
                </a:solidFill>
                <a:latin typeface="Helvetica Neue"/>
                <a:ea typeface="Helvetica Neue"/>
                <a:cs typeface="Helvetica Neue"/>
                <a:sym typeface="Helvetica Neue"/>
              </a:defRPr>
            </a:lvl1pPr>
          </a:lstStyle>
          <a:p>
            <a:pPr marL="0" marR="0" lvl="0" indent="0" defTabSz="584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2"/>
                </a:solidFill>
                <a:effectLst/>
                <a:uLnTx/>
                <a:uFillTx/>
                <a:latin typeface="+mn-lt"/>
                <a:ea typeface="Amazon Ember" panose="020B0603020204020204" pitchFamily="34" charset="0"/>
                <a:cs typeface="Amazon Ember" panose="020B0603020204020204" pitchFamily="34" charset="0"/>
                <a:sym typeface="Helvetica Neue"/>
              </a:rPr>
              <a:t>Request: s3:GetObject / bucket name: example1 </a:t>
            </a:r>
            <a:endParaRPr kumimoji="0" sz="2400" b="0" i="0" u="none" strike="noStrike" kern="0" cap="none" spc="0" normalizeH="0" baseline="0" noProof="0" dirty="0">
              <a:ln>
                <a:noFill/>
              </a:ln>
              <a:solidFill>
                <a:schemeClr val="accent2"/>
              </a:solidFill>
              <a:effectLst/>
              <a:uLnTx/>
              <a:uFillTx/>
              <a:latin typeface="+mn-lt"/>
              <a:ea typeface="Amazon Ember" panose="020B0603020204020204" pitchFamily="34" charset="0"/>
              <a:cs typeface="Amazon Ember" panose="020B0603020204020204" pitchFamily="34" charset="0"/>
              <a:sym typeface="Helvetica Neue"/>
            </a:endParaRPr>
          </a:p>
        </p:txBody>
      </p:sp>
      <p:sp>
        <p:nvSpPr>
          <p:cNvPr id="18" name="Docker Hosts">
            <a:extLst>
              <a:ext uri="{FF2B5EF4-FFF2-40B4-BE49-F238E27FC236}">
                <a16:creationId xmlns:a16="http://schemas.microsoft.com/office/drawing/2014/main" id="{46500E77-3256-41C5-87CC-FFF1D4B885DF}"/>
              </a:ext>
            </a:extLst>
          </p:cNvPr>
          <p:cNvSpPr txBox="1"/>
          <p:nvPr/>
        </p:nvSpPr>
        <p:spPr>
          <a:xfrm>
            <a:off x="1012980" y="1751203"/>
            <a:ext cx="3478236" cy="471149"/>
          </a:xfrm>
          <a:prstGeom prst="rect">
            <a:avLst/>
          </a:prstGeom>
          <a:noFill/>
          <a:ln w="12700" cap="flat" cmpd="sng" algn="ctr">
            <a:noFill/>
            <a:prstDash val="solid"/>
            <a:miter lim="800000"/>
          </a:ln>
          <a:effectLst/>
          <a:extLst>
            <a:ext uri="{C572A759-6A51-4108-AA02-DFA0A04FC94B}">
              <ma14:wrappingTextBoxFlag xmlns:ma14="http://schemas.microsoft.com/office/mac/drawingml/2011/main" xmlns="" val="1"/>
            </a:ext>
          </a:extLst>
        </p:spPr>
        <p:txBody>
          <a:bodyPr lIns="81280" tIns="81280" rIns="81280" bIns="81280" anchor="ctr"/>
          <a:lstStyle>
            <a:lvl1pPr defTabSz="584200">
              <a:defRPr sz="700">
                <a:solidFill>
                  <a:schemeClr val="accent6">
                    <a:lumOff val="44000"/>
                  </a:schemeClr>
                </a:solidFill>
                <a:latin typeface="Helvetica Neue"/>
                <a:ea typeface="Helvetica Neue"/>
                <a:cs typeface="Helvetica Neue"/>
                <a:sym typeface="Helvetica Neue"/>
              </a:defRPr>
            </a:lvl1pPr>
          </a:lstStyle>
          <a:p>
            <a:pPr marL="0" marR="0" lvl="0" indent="0" algn="ctr" defTabSz="584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232F3E"/>
                </a:solidFill>
                <a:effectLst/>
                <a:uLnTx/>
                <a:uFillTx/>
                <a:latin typeface="+mn-lt"/>
                <a:ea typeface="Amazon Ember" panose="020B0603020204020204" pitchFamily="34" charset="0"/>
                <a:cs typeface="Amazon Ember" panose="020B0603020204020204" pitchFamily="34" charset="0"/>
                <a:sym typeface="Helvetica Neue"/>
              </a:rPr>
              <a:t>Permissions boundary</a:t>
            </a:r>
            <a:endParaRPr kumimoji="0" sz="2000" b="1" i="0" u="none" strike="noStrike" kern="0" cap="none" spc="0" normalizeH="0" baseline="0" noProof="0">
              <a:ln>
                <a:noFill/>
              </a:ln>
              <a:solidFill>
                <a:srgbClr val="232F3E"/>
              </a:solidFill>
              <a:effectLst/>
              <a:uLnTx/>
              <a:uFillTx/>
              <a:latin typeface="+mn-lt"/>
              <a:ea typeface="Amazon Ember" panose="020B0603020204020204" pitchFamily="34" charset="0"/>
              <a:cs typeface="Amazon Ember" panose="020B0603020204020204" pitchFamily="34" charset="0"/>
              <a:sym typeface="Helvetica Neue"/>
            </a:endParaRPr>
          </a:p>
        </p:txBody>
      </p:sp>
      <p:sp>
        <p:nvSpPr>
          <p:cNvPr id="20" name="Rounded Rectangle 13">
            <a:extLst>
              <a:ext uri="{FF2B5EF4-FFF2-40B4-BE49-F238E27FC236}">
                <a16:creationId xmlns:a16="http://schemas.microsoft.com/office/drawing/2014/main" id="{81EEB7E4-30A0-4C5C-9F58-1824E95606A8}"/>
              </a:ext>
            </a:extLst>
          </p:cNvPr>
          <p:cNvSpPr/>
          <p:nvPr/>
        </p:nvSpPr>
        <p:spPr>
          <a:xfrm>
            <a:off x="332495" y="2081916"/>
            <a:ext cx="5341854" cy="3422728"/>
          </a:xfrm>
          <a:prstGeom prst="roundRect">
            <a:avLst>
              <a:gd name="adj" fmla="val 0"/>
            </a:avLst>
          </a:prstGeom>
          <a:noFill/>
          <a:ln w="12700" cap="flat" cmpd="sng" algn="ctr">
            <a:noFill/>
            <a:prstDash val="solid"/>
            <a:miter lim="800000"/>
          </a:ln>
          <a:effectLst/>
        </p:spPr>
        <p:txBody>
          <a:bodyPr wrap="square"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"Version": "2012-10-17",</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"Statement":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"Effect": "Allow",</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"Action": [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"logs:CreateLogGroup",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"logs:CreateLogStream",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"logs:PutLogEvents”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"Resource": "arn:aws:logs:*:</a:t>
            </a: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mn-ea"/>
                <a:cs typeface="Consolas" panose="020B0609020204030204" pitchFamily="49" charset="0"/>
              </a:rPr>
              <a:t>*</a:t>
            </a: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a:t>
            </a:r>
          </a:p>
        </p:txBody>
      </p:sp>
      <p:sp>
        <p:nvSpPr>
          <p:cNvPr id="17" name="Docker Hosts">
            <a:extLst>
              <a:ext uri="{FF2B5EF4-FFF2-40B4-BE49-F238E27FC236}">
                <a16:creationId xmlns:a16="http://schemas.microsoft.com/office/drawing/2014/main" id="{A6E65018-6BDD-47C8-BA43-5175E80B62CA}"/>
              </a:ext>
            </a:extLst>
          </p:cNvPr>
          <p:cNvSpPr txBox="1"/>
          <p:nvPr/>
        </p:nvSpPr>
        <p:spPr>
          <a:xfrm>
            <a:off x="7574593" y="1407144"/>
            <a:ext cx="3515467" cy="471149"/>
          </a:xfrm>
          <a:prstGeom prst="rect">
            <a:avLst/>
          </a:prstGeom>
          <a:noFill/>
          <a:ln w="12700" cap="flat" cmpd="sng" algn="ctr">
            <a:noFill/>
            <a:prstDash val="solid"/>
            <a:miter lim="800000"/>
          </a:ln>
          <a:effectLst/>
          <a:extLst>
            <a:ext uri="{C572A759-6A51-4108-AA02-DFA0A04FC94B}">
              <ma14:wrappingTextBoxFlag xmlns:ma14="http://schemas.microsoft.com/office/mac/drawingml/2011/main" xmlns="" val="1"/>
            </a:ext>
          </a:extLst>
        </p:spPr>
        <p:txBody>
          <a:bodyPr lIns="81280" tIns="81280" rIns="81280" bIns="81280" anchor="ctr"/>
          <a:lstStyle>
            <a:lvl1pPr defTabSz="584200">
              <a:defRPr sz="700">
                <a:solidFill>
                  <a:schemeClr val="accent6">
                    <a:lumOff val="44000"/>
                  </a:schemeClr>
                </a:solidFill>
                <a:latin typeface="Helvetica Neue"/>
                <a:ea typeface="Helvetica Neue"/>
                <a:cs typeface="Helvetica Neue"/>
                <a:sym typeface="Helvetica Neue"/>
              </a:defRPr>
            </a:lvl1pPr>
          </a:lstStyle>
          <a:p>
            <a:pPr marL="0" marR="0" lvl="0" indent="0" algn="ctr" defTabSz="584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232F3E"/>
                </a:solidFill>
                <a:effectLst/>
                <a:uLnTx/>
                <a:uFillTx/>
                <a:latin typeface="+mn-lt"/>
                <a:ea typeface="Amazon Ember" panose="020B0603020204020204" pitchFamily="34" charset="0"/>
                <a:cs typeface="Amazon Ember" panose="020B0603020204020204" pitchFamily="34" charset="0"/>
                <a:sym typeface="Helvetica Neue"/>
              </a:rPr>
              <a:t>Identity-based policy</a:t>
            </a:r>
            <a:endParaRPr kumimoji="0" sz="2000" b="1" i="0" u="none" strike="noStrike" kern="0" cap="none" spc="0" normalizeH="0" baseline="0" noProof="0">
              <a:ln>
                <a:noFill/>
              </a:ln>
              <a:solidFill>
                <a:srgbClr val="232F3E"/>
              </a:solidFill>
              <a:effectLst/>
              <a:uLnTx/>
              <a:uFillTx/>
              <a:latin typeface="+mn-lt"/>
              <a:ea typeface="Amazon Ember" panose="020B0603020204020204" pitchFamily="34" charset="0"/>
              <a:cs typeface="Amazon Ember" panose="020B0603020204020204" pitchFamily="34" charset="0"/>
              <a:sym typeface="Helvetica Neue"/>
            </a:endParaRPr>
          </a:p>
        </p:txBody>
      </p:sp>
      <p:sp>
        <p:nvSpPr>
          <p:cNvPr id="21" name="Rounded Rectangle 14">
            <a:extLst>
              <a:ext uri="{FF2B5EF4-FFF2-40B4-BE49-F238E27FC236}">
                <a16:creationId xmlns:a16="http://schemas.microsoft.com/office/drawing/2014/main" id="{A9B8E8AC-E471-4321-B760-98F85D6D0935}"/>
              </a:ext>
            </a:extLst>
          </p:cNvPr>
          <p:cNvSpPr/>
          <p:nvPr/>
        </p:nvSpPr>
        <p:spPr>
          <a:xfrm>
            <a:off x="6305230" y="1737857"/>
            <a:ext cx="5606400" cy="4252709"/>
          </a:xfrm>
          <a:prstGeom prst="roundRect">
            <a:avLst>
              <a:gd name="adj" fmla="val 0"/>
            </a:avLst>
          </a:prstGeom>
          <a:noFill/>
          <a:ln w="12700" cap="flat" cmpd="sng" algn="ctr">
            <a:noFill/>
            <a:prstDash val="solid"/>
            <a:miter lim="800000"/>
          </a:ln>
          <a:effectLst/>
        </p:spPr>
        <p:txBody>
          <a:bodyPr wrap="square"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"Version": "2012-10-17",</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"Statement":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"Effect": "Allow",</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"Action":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"logs:CreateLogGroup",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"logs:CreateLogStream",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"logs:PutLogEvents"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"Resource":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a:t>
            </a: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"Effect": "Allow",</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"Action": ["s3:GetObject"],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"Resource”:"arn:aws:s3:::example1/*"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Times New Roman" panose="02020603050405020304" pitchFamily="18" charset="0"/>
                <a:cs typeface="Consolas" panose="020B0609020204030204" pitchFamily="49" charset="0"/>
              </a:rPr>
              <a:t>} </a:t>
            </a:r>
          </a:p>
        </p:txBody>
      </p:sp>
      <p:sp>
        <p:nvSpPr>
          <p:cNvPr id="22" name="TextBox 21">
            <a:extLst>
              <a:ext uri="{FF2B5EF4-FFF2-40B4-BE49-F238E27FC236}">
                <a16:creationId xmlns:a16="http://schemas.microsoft.com/office/drawing/2014/main" id="{660CC8E2-6EE8-41E0-8AFC-E8AD3198AE83}"/>
              </a:ext>
            </a:extLst>
          </p:cNvPr>
          <p:cNvSpPr txBox="1"/>
          <p:nvPr/>
        </p:nvSpPr>
        <p:spPr>
          <a:xfrm>
            <a:off x="1157356" y="5702270"/>
            <a:ext cx="4252844"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accent6"/>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What will happen here?</a:t>
            </a:r>
          </a:p>
        </p:txBody>
      </p:sp>
    </p:spTree>
    <p:custDataLst>
      <p:tags r:id="rId1"/>
    </p:custDataLst>
    <p:extLst>
      <p:ext uri="{BB962C8B-B14F-4D97-AF65-F5344CB8AC3E}">
        <p14:creationId xmlns:p14="http://schemas.microsoft.com/office/powerpoint/2010/main" val="23369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BB065323-15CC-460C-ABAF-112E1D29614D}"/>
              </a:ext>
            </a:extLst>
          </p:cNvPr>
          <p:cNvSpPr>
            <a:spLocks noGrp="1"/>
          </p:cNvSpPr>
          <p:nvPr>
            <p:ph type="sldNum" idx="97"/>
          </p:nvPr>
        </p:nvSpPr>
        <p:spPr/>
        <p:txBody>
          <a:bodyPr/>
          <a:lstStyle/>
          <a:p>
            <a:fld id="{4037B1B0-0345-4E15-985A-6BECCDBE474F}" type="slidenum">
              <a:rPr lang="en-US" smtClean="0"/>
              <a:pPr/>
              <a:t>13</a:t>
            </a:fld>
            <a:endParaRPr lang="en-US" dirty="0"/>
          </a:p>
        </p:txBody>
      </p:sp>
      <p:sp>
        <p:nvSpPr>
          <p:cNvPr id="5" name="Title">
            <a:extLst>
              <a:ext uri="{FF2B5EF4-FFF2-40B4-BE49-F238E27FC236}">
                <a16:creationId xmlns:a16="http://schemas.microsoft.com/office/drawing/2014/main" id="{A07D3699-31C0-499B-B182-BF187048742B}"/>
              </a:ext>
            </a:extLst>
          </p:cNvPr>
          <p:cNvSpPr>
            <a:spLocks noGrp="1"/>
          </p:cNvSpPr>
          <p:nvPr>
            <p:ph type="title" idx="1"/>
          </p:nvPr>
        </p:nvSpPr>
        <p:spPr/>
        <p:txBody>
          <a:bodyPr/>
          <a:lstStyle/>
          <a:p>
            <a:r>
              <a:rPr lang="en-US" dirty="0"/>
              <a:t>Detection and auditing</a:t>
            </a:r>
          </a:p>
        </p:txBody>
      </p:sp>
    </p:spTree>
    <p:custDataLst>
      <p:tags r:id="rId1"/>
    </p:custDataLst>
    <p:extLst>
      <p:ext uri="{BB962C8B-B14F-4D97-AF65-F5344CB8AC3E}">
        <p14:creationId xmlns:p14="http://schemas.microsoft.com/office/powerpoint/2010/main" val="3702891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7B06CD34-1417-4BD2-9CE2-83AEBB06DB28}"/>
              </a:ext>
            </a:extLst>
          </p:cNvPr>
          <p:cNvSpPr>
            <a:spLocks noGrp="1"/>
          </p:cNvSpPr>
          <p:nvPr>
            <p:ph type="sldNum" idx="97"/>
          </p:nvPr>
        </p:nvSpPr>
        <p:spPr/>
        <p:txBody>
          <a:bodyPr/>
          <a:lstStyle/>
          <a:p>
            <a:fld id="{4037B1B0-0345-4E15-985A-6BECCDBE474F}" type="slidenum">
              <a:rPr lang="en-US" smtClean="0"/>
              <a:pPr/>
              <a:t>14</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Detection mechanisms</a:t>
            </a:r>
          </a:p>
        </p:txBody>
      </p:sp>
      <p:grpSp>
        <p:nvGrpSpPr>
          <p:cNvPr id="4" name="Account">
            <a:extLst>
              <a:ext uri="{FF2B5EF4-FFF2-40B4-BE49-F238E27FC236}">
                <a16:creationId xmlns:a16="http://schemas.microsoft.com/office/drawing/2014/main" id="{33D035D3-0577-43C9-BF20-01D7006DAA7F}"/>
              </a:ext>
              <a:ext uri="{C183D7F6-B498-43B3-948B-1728B52AA6E4}">
                <adec:decorative xmlns:adec="http://schemas.microsoft.com/office/drawing/2017/decorative" val="1"/>
              </a:ext>
            </a:extLst>
          </p:cNvPr>
          <p:cNvGrpSpPr/>
          <p:nvPr/>
        </p:nvGrpSpPr>
        <p:grpSpPr>
          <a:xfrm>
            <a:off x="1076710" y="1470287"/>
            <a:ext cx="2857618" cy="4737029"/>
            <a:chOff x="1076710" y="1470287"/>
            <a:chExt cx="2857618" cy="4737029"/>
          </a:xfrm>
        </p:grpSpPr>
        <p:sp>
          <p:nvSpPr>
            <p:cNvPr id="12" name="Rectangle 11">
              <a:extLst>
                <a:ext uri="{FF2B5EF4-FFF2-40B4-BE49-F238E27FC236}">
                  <a16:creationId xmlns:a16="http://schemas.microsoft.com/office/drawing/2014/main" id="{AEBDD974-69E0-4ADD-88C7-D39941237E3B}"/>
                </a:ext>
                <a:ext uri="{C183D7F6-B498-43B3-948B-1728B52AA6E4}">
                  <adec:decorative xmlns:adec="http://schemas.microsoft.com/office/drawing/2017/decorative" val="1"/>
                </a:ext>
              </a:extLst>
            </p:cNvPr>
            <p:cNvSpPr/>
            <p:nvPr/>
          </p:nvSpPr>
          <p:spPr>
            <a:xfrm>
              <a:off x="1076710" y="1470287"/>
              <a:ext cx="2857618" cy="4737029"/>
            </a:xfrm>
            <a:prstGeom prst="rect">
              <a:avLst/>
            </a:prstGeom>
            <a:noFill/>
            <a:ln w="19050" cap="flat" cmpd="sng" algn="ctr">
              <a:solidFill>
                <a:srgbClr val="000000"/>
              </a:solidFill>
              <a:prstDash val="solid"/>
              <a:miter lim="800000"/>
            </a:ln>
            <a:effectLst/>
          </p:spPr>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    AWS Cloud</a:t>
              </a:r>
            </a:p>
          </p:txBody>
        </p:sp>
        <p:pic>
          <p:nvPicPr>
            <p:cNvPr id="13" name="Graphic 11">
              <a:extLst>
                <a:ext uri="{FF2B5EF4-FFF2-40B4-BE49-F238E27FC236}">
                  <a16:creationId xmlns:a16="http://schemas.microsoft.com/office/drawing/2014/main" id="{1E210995-9BC1-494B-8A9D-0C8145643E9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6711" y="1470287"/>
              <a:ext cx="548640" cy="548640"/>
            </a:xfrm>
            <a:prstGeom prst="rect">
              <a:avLst/>
            </a:prstGeom>
          </p:spPr>
        </p:pic>
      </p:grpSp>
      <p:sp>
        <p:nvSpPr>
          <p:cNvPr id="14" name="TextBox 13">
            <a:extLst>
              <a:ext uri="{FF2B5EF4-FFF2-40B4-BE49-F238E27FC236}">
                <a16:creationId xmlns:a16="http://schemas.microsoft.com/office/drawing/2014/main" id="{9FBA86B9-EFCA-4DB5-8D78-7432646B0ABC}"/>
              </a:ext>
            </a:extLst>
          </p:cNvPr>
          <p:cNvSpPr txBox="1"/>
          <p:nvPr/>
        </p:nvSpPr>
        <p:spPr>
          <a:xfrm>
            <a:off x="1076710" y="2930860"/>
            <a:ext cx="2857618" cy="181588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AWS environment with resources and services</a:t>
            </a:r>
          </a:p>
        </p:txBody>
      </p:sp>
      <p:grpSp>
        <p:nvGrpSpPr>
          <p:cNvPr id="5" name="CloudTrail" descr="AWS CloudTrail can be used to track account API activity. ">
            <a:extLst>
              <a:ext uri="{FF2B5EF4-FFF2-40B4-BE49-F238E27FC236}">
                <a16:creationId xmlns:a16="http://schemas.microsoft.com/office/drawing/2014/main" id="{F2DAE789-D0EF-462A-92D9-991500B111BB}"/>
              </a:ext>
            </a:extLst>
          </p:cNvPr>
          <p:cNvGrpSpPr/>
          <p:nvPr/>
        </p:nvGrpSpPr>
        <p:grpSpPr>
          <a:xfrm>
            <a:off x="3934325" y="1495769"/>
            <a:ext cx="7523248" cy="1181361"/>
            <a:chOff x="3934325" y="1495769"/>
            <a:chExt cx="7523248" cy="1181361"/>
          </a:xfrm>
        </p:grpSpPr>
        <p:sp>
          <p:nvSpPr>
            <p:cNvPr id="15" name="Right Arrow 17">
              <a:extLst>
                <a:ext uri="{FF2B5EF4-FFF2-40B4-BE49-F238E27FC236}">
                  <a16:creationId xmlns:a16="http://schemas.microsoft.com/office/drawing/2014/main" id="{314BF7F7-8758-40C4-B1D8-3410B4BD88B5}"/>
                </a:ext>
                <a:ext uri="{C183D7F6-B498-43B3-948B-1728B52AA6E4}">
                  <adec:decorative xmlns:adec="http://schemas.microsoft.com/office/drawing/2017/decorative" val="1"/>
                </a:ext>
              </a:extLst>
            </p:cNvPr>
            <p:cNvSpPr/>
            <p:nvPr/>
          </p:nvSpPr>
          <p:spPr>
            <a:xfrm>
              <a:off x="3934325" y="1495769"/>
              <a:ext cx="5269831" cy="914400"/>
            </a:xfrm>
            <a:prstGeom prst="rightArrow">
              <a:avLst/>
            </a:prstGeom>
            <a:solidFill>
              <a:srgbClr val="232F3E"/>
            </a:solidFill>
            <a:ln w="127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ea typeface="Amazon Ember" panose="020B0603020204020204" pitchFamily="34" charset="0"/>
                  <a:cs typeface="Amazon Ember" panose="020B0603020204020204" pitchFamily="34" charset="0"/>
                </a:rPr>
                <a:t>Account API activity</a:t>
              </a:r>
            </a:p>
          </p:txBody>
        </p:sp>
        <p:pic>
          <p:nvPicPr>
            <p:cNvPr id="26" name="Graphic 51">
              <a:extLst>
                <a:ext uri="{FF2B5EF4-FFF2-40B4-BE49-F238E27FC236}">
                  <a16:creationId xmlns:a16="http://schemas.microsoft.com/office/drawing/2014/main" id="{44D3E2C2-EE42-4505-864E-0CB6067A1B3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51021" y="1581032"/>
              <a:ext cx="711200" cy="711200"/>
            </a:xfrm>
            <a:prstGeom prst="rect">
              <a:avLst/>
            </a:prstGeom>
          </p:spPr>
        </p:pic>
        <p:sp>
          <p:nvSpPr>
            <p:cNvPr id="33" name="TextBox 32">
              <a:extLst>
                <a:ext uri="{FF2B5EF4-FFF2-40B4-BE49-F238E27FC236}">
                  <a16:creationId xmlns:a16="http://schemas.microsoft.com/office/drawing/2014/main" id="{49600BE8-B295-49F2-9DC8-53AA8B9FAF8B}"/>
                </a:ext>
                <a:ext uri="{C183D7F6-B498-43B3-948B-1728B52AA6E4}">
                  <adec:decorative xmlns:adec="http://schemas.microsoft.com/office/drawing/2017/decorative" val="1"/>
                </a:ext>
              </a:extLst>
            </p:cNvPr>
            <p:cNvSpPr txBox="1"/>
            <p:nvPr/>
          </p:nvSpPr>
          <p:spPr>
            <a:xfrm>
              <a:off x="9155669" y="2307798"/>
              <a:ext cx="230190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AWS CloudTrail</a:t>
              </a:r>
            </a:p>
          </p:txBody>
        </p:sp>
      </p:grpSp>
      <p:grpSp>
        <p:nvGrpSpPr>
          <p:cNvPr id="6" name="Config" descr="AWS Config can be used to track resources configurations.">
            <a:extLst>
              <a:ext uri="{FF2B5EF4-FFF2-40B4-BE49-F238E27FC236}">
                <a16:creationId xmlns:a16="http://schemas.microsoft.com/office/drawing/2014/main" id="{C916872A-123C-4F09-B3C5-A200BFFE6961}"/>
              </a:ext>
            </a:extLst>
          </p:cNvPr>
          <p:cNvGrpSpPr/>
          <p:nvPr/>
        </p:nvGrpSpPr>
        <p:grpSpPr>
          <a:xfrm>
            <a:off x="3934328" y="2761484"/>
            <a:ext cx="7523245" cy="1188572"/>
            <a:chOff x="3934328" y="2761484"/>
            <a:chExt cx="7523245" cy="1188572"/>
          </a:xfrm>
        </p:grpSpPr>
        <p:sp>
          <p:nvSpPr>
            <p:cNvPr id="24" name="Right Arrow 21">
              <a:extLst>
                <a:ext uri="{FF2B5EF4-FFF2-40B4-BE49-F238E27FC236}">
                  <a16:creationId xmlns:a16="http://schemas.microsoft.com/office/drawing/2014/main" id="{E39A7E19-0CB1-4735-AA7F-95D7B0813522}"/>
                </a:ext>
                <a:ext uri="{C183D7F6-B498-43B3-948B-1728B52AA6E4}">
                  <adec:decorative xmlns:adec="http://schemas.microsoft.com/office/drawing/2017/decorative" val="1"/>
                </a:ext>
              </a:extLst>
            </p:cNvPr>
            <p:cNvSpPr/>
            <p:nvPr/>
          </p:nvSpPr>
          <p:spPr>
            <a:xfrm>
              <a:off x="3934328" y="2761484"/>
              <a:ext cx="5269831" cy="914400"/>
            </a:xfrm>
            <a:prstGeom prst="rightArrow">
              <a:avLst/>
            </a:prstGeom>
            <a:solidFill>
              <a:srgbClr val="232F3E"/>
            </a:solidFill>
            <a:ln w="127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ea typeface="Amazon Ember" panose="020B0603020204020204" pitchFamily="34" charset="0"/>
                  <a:cs typeface="Amazon Ember" panose="020B0603020204020204" pitchFamily="34" charset="0"/>
                </a:rPr>
                <a:t>Resource configuration</a:t>
              </a:r>
            </a:p>
          </p:txBody>
        </p:sp>
        <p:sp>
          <p:nvSpPr>
            <p:cNvPr id="29" name="TextBox 28">
              <a:extLst>
                <a:ext uri="{FF2B5EF4-FFF2-40B4-BE49-F238E27FC236}">
                  <a16:creationId xmlns:a16="http://schemas.microsoft.com/office/drawing/2014/main" id="{12C1F1BE-0A3B-4E75-B244-F5C51DE7A461}"/>
                </a:ext>
                <a:ext uri="{C183D7F6-B498-43B3-948B-1728B52AA6E4}">
                  <adec:decorative xmlns:adec="http://schemas.microsoft.com/office/drawing/2017/decorative" val="1"/>
                </a:ext>
              </a:extLst>
            </p:cNvPr>
            <p:cNvSpPr txBox="1"/>
            <p:nvPr/>
          </p:nvSpPr>
          <p:spPr>
            <a:xfrm>
              <a:off x="9155669" y="3580724"/>
              <a:ext cx="230190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AWS Config</a:t>
              </a:r>
            </a:p>
          </p:txBody>
        </p:sp>
        <p:pic>
          <p:nvPicPr>
            <p:cNvPr id="30" name="Graphic 18">
              <a:extLst>
                <a:ext uri="{FF2B5EF4-FFF2-40B4-BE49-F238E27FC236}">
                  <a16:creationId xmlns:a16="http://schemas.microsoft.com/office/drawing/2014/main" id="{4869E9A0-B17B-4D45-AABD-B4F614D6629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51021" y="2863167"/>
              <a:ext cx="711200" cy="711200"/>
            </a:xfrm>
            <a:prstGeom prst="rect">
              <a:avLst/>
            </a:prstGeom>
          </p:spPr>
        </p:pic>
      </p:grpSp>
      <p:grpSp>
        <p:nvGrpSpPr>
          <p:cNvPr id="7" name="GuardDuty" descr="Amazon GuardDuty analyzes VPC, DNS, and AWS CloudTrail logs. ">
            <a:extLst>
              <a:ext uri="{FF2B5EF4-FFF2-40B4-BE49-F238E27FC236}">
                <a16:creationId xmlns:a16="http://schemas.microsoft.com/office/drawing/2014/main" id="{C46DBE1D-27C9-4BE6-9482-ECF7C07B9573}"/>
              </a:ext>
            </a:extLst>
          </p:cNvPr>
          <p:cNvGrpSpPr/>
          <p:nvPr/>
        </p:nvGrpSpPr>
        <p:grpSpPr>
          <a:xfrm>
            <a:off x="3935217" y="4027199"/>
            <a:ext cx="7534397" cy="1192146"/>
            <a:chOff x="3935217" y="4027199"/>
            <a:chExt cx="7534397" cy="1192146"/>
          </a:xfrm>
        </p:grpSpPr>
        <p:sp>
          <p:nvSpPr>
            <p:cNvPr id="23" name="Right Arrow 20">
              <a:extLst>
                <a:ext uri="{FF2B5EF4-FFF2-40B4-BE49-F238E27FC236}">
                  <a16:creationId xmlns:a16="http://schemas.microsoft.com/office/drawing/2014/main" id="{991F938D-29B1-402D-A0BF-6E46F78F22EB}"/>
                </a:ext>
                <a:ext uri="{C183D7F6-B498-43B3-948B-1728B52AA6E4}">
                  <adec:decorative xmlns:adec="http://schemas.microsoft.com/office/drawing/2017/decorative" val="1"/>
                </a:ext>
              </a:extLst>
            </p:cNvPr>
            <p:cNvSpPr/>
            <p:nvPr/>
          </p:nvSpPr>
          <p:spPr>
            <a:xfrm>
              <a:off x="3935217" y="4027199"/>
              <a:ext cx="5269831" cy="914400"/>
            </a:xfrm>
            <a:prstGeom prst="rightArrow">
              <a:avLst/>
            </a:prstGeom>
            <a:solidFill>
              <a:srgbClr val="232F3E"/>
            </a:solidFill>
            <a:ln w="127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ea typeface="Amazon Ember" panose="020B0603020204020204" pitchFamily="34" charset="0"/>
                  <a:cs typeface="Amazon Ember" panose="020B0603020204020204" pitchFamily="34" charset="0"/>
                </a:rPr>
                <a:t>VPC, DNS, and AWS CloudTrail logs</a:t>
              </a:r>
            </a:p>
          </p:txBody>
        </p:sp>
        <p:sp>
          <p:nvSpPr>
            <p:cNvPr id="27" name="TextBox 26">
              <a:extLst>
                <a:ext uri="{FF2B5EF4-FFF2-40B4-BE49-F238E27FC236}">
                  <a16:creationId xmlns:a16="http://schemas.microsoft.com/office/drawing/2014/main" id="{C5B4A02A-E9ED-42A0-9B4C-AAC051B9C8D8}"/>
                </a:ext>
                <a:ext uri="{C183D7F6-B498-43B3-948B-1728B52AA6E4}">
                  <adec:decorative xmlns:adec="http://schemas.microsoft.com/office/drawing/2017/decorative" val="1"/>
                </a:ext>
              </a:extLst>
            </p:cNvPr>
            <p:cNvSpPr txBox="1"/>
            <p:nvPr/>
          </p:nvSpPr>
          <p:spPr>
            <a:xfrm>
              <a:off x="9167710" y="4850013"/>
              <a:ext cx="230190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Amazon GuardDuty</a:t>
              </a:r>
            </a:p>
          </p:txBody>
        </p:sp>
        <p:pic>
          <p:nvPicPr>
            <p:cNvPr id="28" name="Graphic 27">
              <a:extLst>
                <a:ext uri="{FF2B5EF4-FFF2-40B4-BE49-F238E27FC236}">
                  <a16:creationId xmlns:a16="http://schemas.microsoft.com/office/drawing/2014/main" id="{1F1102CD-BD6B-43E4-91F6-D71940EF07F4}"/>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63062" y="4122936"/>
              <a:ext cx="711200" cy="711200"/>
            </a:xfrm>
            <a:prstGeom prst="rect">
              <a:avLst/>
            </a:prstGeom>
          </p:spPr>
        </p:pic>
      </p:grpSp>
      <p:grpSp>
        <p:nvGrpSpPr>
          <p:cNvPr id="8" name="Inspector" descr="Amazon Inspector scans Amazon EC2 instances for vulnerabilities. &#10;">
            <a:extLst>
              <a:ext uri="{FF2B5EF4-FFF2-40B4-BE49-F238E27FC236}">
                <a16:creationId xmlns:a16="http://schemas.microsoft.com/office/drawing/2014/main" id="{7A995AD2-661E-4B71-BD9F-98A636F602B4}"/>
              </a:ext>
            </a:extLst>
          </p:cNvPr>
          <p:cNvGrpSpPr/>
          <p:nvPr/>
        </p:nvGrpSpPr>
        <p:grpSpPr>
          <a:xfrm>
            <a:off x="3934326" y="5292915"/>
            <a:ext cx="7523247" cy="1184383"/>
            <a:chOff x="3934326" y="5292915"/>
            <a:chExt cx="7523247" cy="1184383"/>
          </a:xfrm>
        </p:grpSpPr>
        <p:sp>
          <p:nvSpPr>
            <p:cNvPr id="25" name="Right Arrow 22">
              <a:extLst>
                <a:ext uri="{FF2B5EF4-FFF2-40B4-BE49-F238E27FC236}">
                  <a16:creationId xmlns:a16="http://schemas.microsoft.com/office/drawing/2014/main" id="{46D994DD-E58C-4B52-A4AB-DDC52893FEE5}"/>
                </a:ext>
                <a:ext uri="{C183D7F6-B498-43B3-948B-1728B52AA6E4}">
                  <adec:decorative xmlns:adec="http://schemas.microsoft.com/office/drawing/2017/decorative" val="1"/>
                </a:ext>
              </a:extLst>
            </p:cNvPr>
            <p:cNvSpPr/>
            <p:nvPr/>
          </p:nvSpPr>
          <p:spPr>
            <a:xfrm>
              <a:off x="3934326" y="5292915"/>
              <a:ext cx="5269831" cy="914400"/>
            </a:xfrm>
            <a:prstGeom prst="rightArrow">
              <a:avLst/>
            </a:prstGeom>
            <a:solidFill>
              <a:srgbClr val="232F3E"/>
            </a:solidFill>
            <a:ln w="127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ea typeface="Amazon Ember" panose="020B0603020204020204" pitchFamily="34" charset="0"/>
                  <a:cs typeface="Amazon Ember" panose="020B0603020204020204" pitchFamily="34" charset="0"/>
                </a:rPr>
                <a:t>Amazon EC2 instance vulnerabilities</a:t>
              </a:r>
            </a:p>
          </p:txBody>
        </p:sp>
        <p:sp>
          <p:nvSpPr>
            <p:cNvPr id="31" name="TextBox 30">
              <a:extLst>
                <a:ext uri="{FF2B5EF4-FFF2-40B4-BE49-F238E27FC236}">
                  <a16:creationId xmlns:a16="http://schemas.microsoft.com/office/drawing/2014/main" id="{AE6E7509-019F-451E-9A21-A8B2266B4972}"/>
                </a:ext>
                <a:ext uri="{C183D7F6-B498-43B3-948B-1728B52AA6E4}">
                  <adec:decorative xmlns:adec="http://schemas.microsoft.com/office/drawing/2017/decorative" val="1"/>
                </a:ext>
              </a:extLst>
            </p:cNvPr>
            <p:cNvSpPr txBox="1"/>
            <p:nvPr/>
          </p:nvSpPr>
          <p:spPr>
            <a:xfrm>
              <a:off x="9155669" y="6107966"/>
              <a:ext cx="230190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Amazon Inspector</a:t>
              </a:r>
            </a:p>
          </p:txBody>
        </p:sp>
        <p:pic>
          <p:nvPicPr>
            <p:cNvPr id="32" name="Graphic 33">
              <a:extLst>
                <a:ext uri="{FF2B5EF4-FFF2-40B4-BE49-F238E27FC236}">
                  <a16:creationId xmlns:a16="http://schemas.microsoft.com/office/drawing/2014/main" id="{47B74D86-C377-4EB6-815A-7284D8A2FF95}"/>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951021" y="5392206"/>
              <a:ext cx="711200" cy="711200"/>
            </a:xfrm>
            <a:prstGeom prst="rect">
              <a:avLst/>
            </a:prstGeom>
          </p:spPr>
        </p:pic>
      </p:grpSp>
    </p:spTree>
    <p:custDataLst>
      <p:tags r:id="rId1"/>
    </p:custDataLst>
    <p:extLst>
      <p:ext uri="{BB962C8B-B14F-4D97-AF65-F5344CB8AC3E}">
        <p14:creationId xmlns:p14="http://schemas.microsoft.com/office/powerpoint/2010/main" val="3950964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47BC55EC-2A68-45F2-8CC8-61F3875C0A81}"/>
              </a:ext>
            </a:extLst>
          </p:cNvPr>
          <p:cNvSpPr>
            <a:spLocks noGrp="1"/>
          </p:cNvSpPr>
          <p:nvPr>
            <p:ph type="sldNum" idx="97"/>
          </p:nvPr>
        </p:nvSpPr>
        <p:spPr/>
        <p:txBody>
          <a:bodyPr/>
          <a:lstStyle/>
          <a:p>
            <a:fld id="{4037B1B0-0345-4E15-985A-6BECCDBE474F}" type="slidenum">
              <a:rPr lang="en-US" smtClean="0"/>
              <a:pPr/>
              <a:t>15</a:t>
            </a:fld>
            <a:endParaRPr lang="en-US" dirty="0"/>
          </a:p>
        </p:txBody>
      </p:sp>
      <p:sp>
        <p:nvSpPr>
          <p:cNvPr id="5" name="Title">
            <a:extLst>
              <a:ext uri="{FF2B5EF4-FFF2-40B4-BE49-F238E27FC236}">
                <a16:creationId xmlns:a16="http://schemas.microsoft.com/office/drawing/2014/main" id="{98D00B9C-AFFB-4C0B-A725-F8236C3F2502}"/>
              </a:ext>
            </a:extLst>
          </p:cNvPr>
          <p:cNvSpPr>
            <a:spLocks noGrp="1"/>
          </p:cNvSpPr>
          <p:nvPr>
            <p:ph type="title" idx="1"/>
          </p:nvPr>
        </p:nvSpPr>
        <p:spPr/>
        <p:txBody>
          <a:bodyPr/>
          <a:lstStyle/>
          <a:p>
            <a:r>
              <a:rPr lang="en-US" dirty="0"/>
              <a:t>AWS CloudTrail</a:t>
            </a:r>
          </a:p>
        </p:txBody>
      </p:sp>
      <p:pic>
        <p:nvPicPr>
          <p:cNvPr id="10" name="Picture Placeholder 9">
            <a:extLst>
              <a:ext uri="{FF2B5EF4-FFF2-40B4-BE49-F238E27FC236}">
                <a16:creationId xmlns:a16="http://schemas.microsoft.com/office/drawing/2014/main" id="{DE730909-4FE0-421C-BF57-3633405CD7A5}"/>
              </a:ext>
              <a:ext uri="{C183D7F6-B498-43B3-948B-1728B52AA6E4}">
                <adec:decorative xmlns:adec="http://schemas.microsoft.com/office/drawing/2017/decorative" val="1"/>
              </a:ext>
            </a:extLst>
          </p:cNvPr>
          <p:cNvPicPr>
            <a:picLocks noGrp="1" noChangeAspect="1"/>
          </p:cNvPicPr>
          <p:nvPr>
            <p:ph type="pic" idx="3"/>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p:pic>
      <p:sp>
        <p:nvSpPr>
          <p:cNvPr id="8" name="Text Placeholder 7">
            <a:extLst>
              <a:ext uri="{FF2B5EF4-FFF2-40B4-BE49-F238E27FC236}">
                <a16:creationId xmlns:a16="http://schemas.microsoft.com/office/drawing/2014/main" id="{2C32BA15-E894-49E7-851C-C9150C5DE4A5}"/>
              </a:ext>
              <a:ext uri="{C183D7F6-B498-43B3-948B-1728B52AA6E4}">
                <adec:decorative xmlns:adec="http://schemas.microsoft.com/office/drawing/2017/decorative" val="1"/>
              </a:ext>
            </a:extLst>
          </p:cNvPr>
          <p:cNvSpPr>
            <a:spLocks noGrp="1"/>
          </p:cNvSpPr>
          <p:nvPr>
            <p:ph type="body" idx="4"/>
          </p:nvPr>
        </p:nvSpPr>
        <p:spPr/>
        <p:txBody>
          <a:bodyPr/>
          <a:lstStyle/>
          <a:p>
            <a:r>
              <a:rPr lang="en-US" dirty="0">
                <a:latin typeface="Amazon Ember" panose="020B0603020204020204" pitchFamily="34" charset="0"/>
                <a:ea typeface="Amazon Ember" panose="020B0603020204020204" pitchFamily="34" charset="0"/>
                <a:cs typeface="Amazon Ember" panose="020B0603020204020204" pitchFamily="34" charset="0"/>
              </a:rPr>
              <a:t>AWS CloudTrail</a:t>
            </a:r>
          </a:p>
          <a:p>
            <a:endParaRPr lang="en-US" dirty="0"/>
          </a:p>
        </p:txBody>
      </p:sp>
      <p:sp>
        <p:nvSpPr>
          <p:cNvPr id="6" name="Content Placeholder 5">
            <a:extLst>
              <a:ext uri="{FF2B5EF4-FFF2-40B4-BE49-F238E27FC236}">
                <a16:creationId xmlns:a16="http://schemas.microsoft.com/office/drawing/2014/main" id="{7650DAAD-8820-492A-9017-C1B054FB1306}"/>
              </a:ext>
            </a:extLst>
          </p:cNvPr>
          <p:cNvSpPr>
            <a:spLocks noGrp="1"/>
          </p:cNvSpPr>
          <p:nvPr>
            <p:ph idx="2"/>
          </p:nvPr>
        </p:nvSpPr>
        <p:spPr/>
        <p:txBody>
          <a:bodyPr/>
          <a:lstStyle/>
          <a:p>
            <a:r>
              <a:rPr lang="en-US" sz="2800" dirty="0"/>
              <a:t>Log and continuously monitor your account activity across your AWS infrastructure.</a:t>
            </a:r>
          </a:p>
          <a:p>
            <a:r>
              <a:rPr lang="en-US" sz="2800" dirty="0"/>
              <a:t>Record API call interactions for most AWS services.</a:t>
            </a:r>
          </a:p>
          <a:p>
            <a:r>
              <a:rPr lang="en-US" sz="2800" dirty="0"/>
              <a:t>Automatically push logs to Amazon S3.</a:t>
            </a:r>
          </a:p>
        </p:txBody>
      </p:sp>
    </p:spTree>
    <p:custDataLst>
      <p:tags r:id="rId1"/>
    </p:custDataLst>
    <p:extLst>
      <p:ext uri="{BB962C8B-B14F-4D97-AF65-F5344CB8AC3E}">
        <p14:creationId xmlns:p14="http://schemas.microsoft.com/office/powerpoint/2010/main" val="2729737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15E00FF-ED37-4BBD-814B-752511D9480B}"/>
              </a:ext>
              <a:ext uri="{C183D7F6-B498-43B3-948B-1728B52AA6E4}">
                <adec:decorative xmlns:adec="http://schemas.microsoft.com/office/drawing/2017/decorative" val="0"/>
              </a:ext>
            </a:extLst>
          </p:cNvPr>
          <p:cNvSpPr>
            <a:spLocks noGrp="1"/>
          </p:cNvSpPr>
          <p:nvPr>
            <p:ph type="sldNum" idx="97"/>
          </p:nvPr>
        </p:nvSpPr>
        <p:spPr/>
        <p:txBody>
          <a:bodyPr/>
          <a:lstStyle/>
          <a:p>
            <a:fld id="{4037B1B0-0345-4E15-985A-6BECCDBE474F}" type="slidenum">
              <a:rPr lang="en-US" smtClean="0"/>
              <a:pPr/>
              <a:t>16</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Examples of CloudTrail logged activity</a:t>
            </a:r>
          </a:p>
        </p:txBody>
      </p:sp>
      <p:sp>
        <p:nvSpPr>
          <p:cNvPr id="20" name="Content Placeholder 2">
            <a:extLst>
              <a:ext uri="{FF2B5EF4-FFF2-40B4-BE49-F238E27FC236}">
                <a16:creationId xmlns:a16="http://schemas.microsoft.com/office/drawing/2014/main" id="{01758910-A5A2-413C-839C-AABD801AEB46}"/>
              </a:ext>
            </a:extLst>
          </p:cNvPr>
          <p:cNvSpPr txBox="1">
            <a:spLocks/>
          </p:cNvSpPr>
          <p:nvPr/>
        </p:nvSpPr>
        <p:spPr>
          <a:xfrm>
            <a:off x="238538" y="1440305"/>
            <a:ext cx="11688139" cy="7178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232F3E"/>
                </a:solidFill>
                <a:effectLst/>
                <a:uLnTx/>
                <a:uFillTx/>
                <a:latin typeface="+mn-lt"/>
                <a:ea typeface="Amazon Ember Light" panose="020B0403020204020204" pitchFamily="34" charset="0"/>
                <a:cs typeface="Amazon Ember Light" panose="020B0403020204020204" pitchFamily="34" charset="0"/>
              </a:rPr>
              <a:t>CloudTrail helps you answer questions requiring detailed analysis.</a:t>
            </a:r>
          </a:p>
        </p:txBody>
      </p:sp>
      <p:grpSp>
        <p:nvGrpSpPr>
          <p:cNvPr id="4" name="Icons">
            <a:extLst>
              <a:ext uri="{FF2B5EF4-FFF2-40B4-BE49-F238E27FC236}">
                <a16:creationId xmlns:a16="http://schemas.microsoft.com/office/drawing/2014/main" id="{94570648-89EF-4DC5-8C1D-F9A6310E9BF5}"/>
              </a:ext>
              <a:ext uri="{C183D7F6-B498-43B3-948B-1728B52AA6E4}">
                <adec:decorative xmlns:adec="http://schemas.microsoft.com/office/drawing/2017/decorative" val="1"/>
              </a:ext>
            </a:extLst>
          </p:cNvPr>
          <p:cNvGrpSpPr/>
          <p:nvPr/>
        </p:nvGrpSpPr>
        <p:grpSpPr>
          <a:xfrm>
            <a:off x="1309135" y="2142420"/>
            <a:ext cx="1074166" cy="2981867"/>
            <a:chOff x="1309135" y="2142420"/>
            <a:chExt cx="1074166" cy="2981867"/>
          </a:xfrm>
        </p:grpSpPr>
        <p:pic>
          <p:nvPicPr>
            <p:cNvPr id="21" name="Firewall">
              <a:extLst>
                <a:ext uri="{FF2B5EF4-FFF2-40B4-BE49-F238E27FC236}">
                  <a16:creationId xmlns:a16="http://schemas.microsoft.com/office/drawing/2014/main" id="{89024AEE-510C-40E2-9BD2-22817003518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9135" y="3051265"/>
              <a:ext cx="1074166" cy="1076851"/>
            </a:xfrm>
            <a:prstGeom prst="rect">
              <a:avLst/>
            </a:prstGeom>
          </p:spPr>
        </p:pic>
        <p:grpSp>
          <p:nvGrpSpPr>
            <p:cNvPr id="22" name="Lock">
              <a:extLst>
                <a:ext uri="{FF2B5EF4-FFF2-40B4-BE49-F238E27FC236}">
                  <a16:creationId xmlns:a16="http://schemas.microsoft.com/office/drawing/2014/main" id="{93F60B52-4D74-4033-A669-1469DFF58355}"/>
                </a:ext>
              </a:extLst>
            </p:cNvPr>
            <p:cNvGrpSpPr/>
            <p:nvPr/>
          </p:nvGrpSpPr>
          <p:grpSpPr>
            <a:xfrm>
              <a:off x="1598403" y="4390639"/>
              <a:ext cx="495631" cy="733648"/>
              <a:chOff x="11095511" y="5526339"/>
              <a:chExt cx="518557" cy="767583"/>
            </a:xfrm>
          </p:grpSpPr>
          <p:sp>
            <p:nvSpPr>
              <p:cNvPr id="34" name="Rounded Rectangle 12">
                <a:extLst>
                  <a:ext uri="{FF2B5EF4-FFF2-40B4-BE49-F238E27FC236}">
                    <a16:creationId xmlns:a16="http://schemas.microsoft.com/office/drawing/2014/main" id="{780F5740-7828-4F90-B001-12F40333B078}"/>
                  </a:ext>
                  <a:ext uri="{C183D7F6-B498-43B3-948B-1728B52AA6E4}">
                    <adec:decorative xmlns:adec="http://schemas.microsoft.com/office/drawing/2017/decorative" val="1"/>
                  </a:ext>
                </a:extLst>
              </p:cNvPr>
              <p:cNvSpPr/>
              <p:nvPr/>
            </p:nvSpPr>
            <p:spPr>
              <a:xfrm>
                <a:off x="11171909" y="5526339"/>
                <a:ext cx="365760" cy="526497"/>
              </a:xfrm>
              <a:prstGeom prst="roundRect">
                <a:avLst>
                  <a:gd name="adj" fmla="val 39394"/>
                </a:avLst>
              </a:prstGeom>
              <a:noFill/>
              <a:ln w="127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sp>
            <p:nvSpPr>
              <p:cNvPr id="35" name="Rounded Rectangle 10">
                <a:extLst>
                  <a:ext uri="{FF2B5EF4-FFF2-40B4-BE49-F238E27FC236}">
                    <a16:creationId xmlns:a16="http://schemas.microsoft.com/office/drawing/2014/main" id="{FDBAE7B0-2941-458E-B72C-D56E2695FA04}"/>
                  </a:ext>
                  <a:ext uri="{C183D7F6-B498-43B3-948B-1728B52AA6E4}">
                    <adec:decorative xmlns:adec="http://schemas.microsoft.com/office/drawing/2017/decorative" val="1"/>
                  </a:ext>
                </a:extLst>
              </p:cNvPr>
              <p:cNvSpPr/>
              <p:nvPr/>
            </p:nvSpPr>
            <p:spPr>
              <a:xfrm>
                <a:off x="11095511" y="5811750"/>
                <a:ext cx="518557" cy="482172"/>
              </a:xfrm>
              <a:prstGeom prst="roundRect">
                <a:avLst>
                  <a:gd name="adj" fmla="val 6816"/>
                </a:avLst>
              </a:prstGeom>
              <a:solidFill>
                <a:srgbClr val="FFFFFF"/>
              </a:solidFill>
              <a:ln w="127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cxnSp>
            <p:nvCxnSpPr>
              <p:cNvPr id="36" name="Straight Connector 35">
                <a:extLst>
                  <a:ext uri="{FF2B5EF4-FFF2-40B4-BE49-F238E27FC236}">
                    <a16:creationId xmlns:a16="http://schemas.microsoft.com/office/drawing/2014/main" id="{8A2FBE7B-C64F-40DF-9ABB-1414966B030D}"/>
                  </a:ext>
                  <a:ext uri="{C183D7F6-B498-43B3-948B-1728B52AA6E4}">
                    <adec:decorative xmlns:adec="http://schemas.microsoft.com/office/drawing/2017/decorative" val="1"/>
                  </a:ext>
                </a:extLst>
              </p:cNvPr>
              <p:cNvCxnSpPr/>
              <p:nvPr/>
            </p:nvCxnSpPr>
            <p:spPr>
              <a:xfrm flipV="1">
                <a:off x="11354789" y="5978863"/>
                <a:ext cx="0" cy="162381"/>
              </a:xfrm>
              <a:prstGeom prst="line">
                <a:avLst/>
              </a:prstGeom>
              <a:noFill/>
              <a:ln w="12700" cap="flat" cmpd="sng" algn="ctr">
                <a:solidFill>
                  <a:srgbClr val="5686FF"/>
                </a:solidFill>
                <a:prstDash val="solid"/>
                <a:miter lim="800000"/>
              </a:ln>
              <a:effectLst/>
            </p:spPr>
          </p:cxnSp>
          <p:sp>
            <p:nvSpPr>
              <p:cNvPr id="37" name="Oval 36">
                <a:extLst>
                  <a:ext uri="{FF2B5EF4-FFF2-40B4-BE49-F238E27FC236}">
                    <a16:creationId xmlns:a16="http://schemas.microsoft.com/office/drawing/2014/main" id="{900D8DD1-76A6-44C0-853B-4EAB8B1924F8}"/>
                  </a:ext>
                  <a:ext uri="{C183D7F6-B498-43B3-948B-1728B52AA6E4}">
                    <adec:decorative xmlns:adec="http://schemas.microsoft.com/office/drawing/2017/decorative" val="1"/>
                  </a:ext>
                </a:extLst>
              </p:cNvPr>
              <p:cNvSpPr/>
              <p:nvPr/>
            </p:nvSpPr>
            <p:spPr>
              <a:xfrm>
                <a:off x="11299925" y="5928899"/>
                <a:ext cx="109728" cy="109728"/>
              </a:xfrm>
              <a:prstGeom prst="ellipse">
                <a:avLst/>
              </a:prstGeom>
              <a:solidFill>
                <a:srgbClr val="FFFFFF"/>
              </a:solidFill>
              <a:ln w="12700" cap="flat" cmpd="sng" algn="ctr">
                <a:solidFill>
                  <a:srgbClr val="5686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a typeface="+mn-ea"/>
                  <a:cs typeface="+mn-cs"/>
                </a:endParaRPr>
              </a:p>
            </p:txBody>
          </p:sp>
        </p:grpSp>
        <p:pic>
          <p:nvPicPr>
            <p:cNvPr id="38" name="EC2">
              <a:extLst>
                <a:ext uri="{FF2B5EF4-FFF2-40B4-BE49-F238E27FC236}">
                  <a16:creationId xmlns:a16="http://schemas.microsoft.com/office/drawing/2014/main" id="{F1026216-728B-4A5A-B092-83B86DCC3E0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99188" y="2142420"/>
              <a:ext cx="694061" cy="694061"/>
            </a:xfrm>
            <a:prstGeom prst="rect">
              <a:avLst/>
            </a:prstGeom>
          </p:spPr>
        </p:pic>
      </p:grpSp>
      <p:sp>
        <p:nvSpPr>
          <p:cNvPr id="39" name="Rectangle 38">
            <a:extLst>
              <a:ext uri="{FF2B5EF4-FFF2-40B4-BE49-F238E27FC236}">
                <a16:creationId xmlns:a16="http://schemas.microsoft.com/office/drawing/2014/main" id="{BB038159-B2F0-43C2-A1A6-DECBE6547481}"/>
              </a:ext>
            </a:extLst>
          </p:cNvPr>
          <p:cNvSpPr/>
          <p:nvPr/>
        </p:nvSpPr>
        <p:spPr>
          <a:xfrm>
            <a:off x="2528304" y="2258618"/>
            <a:ext cx="5194051" cy="461665"/>
          </a:xfrm>
          <a:prstGeom prst="rect">
            <a:avLst/>
          </a:prstGeom>
        </p:spPr>
        <p:txBody>
          <a:bodyPr wrap="none">
            <a:spAutoFit/>
          </a:bodyPr>
          <a:lstStyle/>
          <a:p>
            <a:r>
              <a:rPr lang="en-US" sz="2400" dirty="0">
                <a:solidFill>
                  <a:srgbClr val="232F3E"/>
                </a:solidFill>
                <a:ea typeface="Amazon Ember Display" panose="020F0603020204020204" pitchFamily="34" charset="0"/>
                <a:cs typeface="Amazon Ember Display" panose="020F0603020204020204" pitchFamily="34" charset="0"/>
              </a:rPr>
              <a:t>Who shut down a specific </a:t>
            </a:r>
            <a:r>
              <a:rPr lang="en-US" sz="2400" b="1" dirty="0">
                <a:solidFill>
                  <a:srgbClr val="232F3E"/>
                </a:solidFill>
                <a:ea typeface="Amazon Ember" panose="020B0603020204020204" pitchFamily="34" charset="0"/>
                <a:cs typeface="Amazon Ember" panose="020B0603020204020204" pitchFamily="34" charset="0"/>
              </a:rPr>
              <a:t>instance</a:t>
            </a:r>
            <a:r>
              <a:rPr lang="en-US" sz="2400" dirty="0">
                <a:solidFill>
                  <a:srgbClr val="232F3E"/>
                </a:solidFill>
                <a:ea typeface="Amazon Ember Display" panose="020F0603020204020204" pitchFamily="34" charset="0"/>
                <a:cs typeface="Amazon Ember Display" panose="020F0603020204020204" pitchFamily="34" charset="0"/>
              </a:rPr>
              <a:t>?</a:t>
            </a:r>
          </a:p>
        </p:txBody>
      </p:sp>
      <p:sp>
        <p:nvSpPr>
          <p:cNvPr id="40" name="Rectangle 39">
            <a:extLst>
              <a:ext uri="{FF2B5EF4-FFF2-40B4-BE49-F238E27FC236}">
                <a16:creationId xmlns:a16="http://schemas.microsoft.com/office/drawing/2014/main" id="{29BEABF1-CB9A-49BE-B3D8-C2BDB4DD6128}"/>
              </a:ext>
            </a:extLst>
          </p:cNvPr>
          <p:cNvSpPr/>
          <p:nvPr/>
        </p:nvSpPr>
        <p:spPr>
          <a:xfrm>
            <a:off x="2528304" y="3358858"/>
            <a:ext cx="6664004" cy="461665"/>
          </a:xfrm>
          <a:prstGeom prst="rect">
            <a:avLst/>
          </a:prstGeom>
        </p:spPr>
        <p:txBody>
          <a:bodyPr wrap="none">
            <a:spAutoFit/>
          </a:bodyPr>
          <a:lstStyle/>
          <a:p>
            <a:r>
              <a:rPr lang="en-US" sz="2400" dirty="0">
                <a:solidFill>
                  <a:srgbClr val="232F3E"/>
                </a:solidFill>
                <a:ea typeface="Amazon Ember Display" panose="020F0603020204020204" pitchFamily="34" charset="0"/>
                <a:cs typeface="Amazon Ember Display" panose="020F0603020204020204" pitchFamily="34" charset="0"/>
              </a:rPr>
              <a:t>Who changed a </a:t>
            </a:r>
            <a:r>
              <a:rPr lang="en-US" sz="2400" b="1" dirty="0">
                <a:solidFill>
                  <a:srgbClr val="232F3E"/>
                </a:solidFill>
                <a:ea typeface="Amazon Ember" panose="020B0603020204020204" pitchFamily="34" charset="0"/>
                <a:cs typeface="Amazon Ember" panose="020B0603020204020204" pitchFamily="34" charset="0"/>
              </a:rPr>
              <a:t>security group </a:t>
            </a:r>
            <a:r>
              <a:rPr lang="en-US" sz="2400" dirty="0">
                <a:solidFill>
                  <a:srgbClr val="232F3E"/>
                </a:solidFill>
                <a:ea typeface="Amazon Ember" panose="02000000000000000000" pitchFamily="2" charset="0"/>
              </a:rPr>
              <a:t>configuration? </a:t>
            </a:r>
          </a:p>
        </p:txBody>
      </p:sp>
      <p:sp>
        <p:nvSpPr>
          <p:cNvPr id="41" name="Rectangle 40">
            <a:extLst>
              <a:ext uri="{FF2B5EF4-FFF2-40B4-BE49-F238E27FC236}">
                <a16:creationId xmlns:a16="http://schemas.microsoft.com/office/drawing/2014/main" id="{41682660-E0D6-4CBE-B41A-EB1C7BD6CDA3}"/>
              </a:ext>
            </a:extLst>
          </p:cNvPr>
          <p:cNvSpPr/>
          <p:nvPr/>
        </p:nvSpPr>
        <p:spPr>
          <a:xfrm>
            <a:off x="2530578" y="4526631"/>
            <a:ext cx="9199954" cy="461665"/>
          </a:xfrm>
          <a:prstGeom prst="rect">
            <a:avLst/>
          </a:prstGeom>
        </p:spPr>
        <p:txBody>
          <a:bodyPr wrap="none">
            <a:spAutoFit/>
          </a:bodyPr>
          <a:lstStyle/>
          <a:p>
            <a:r>
              <a:rPr lang="en-US" sz="2400" dirty="0">
                <a:solidFill>
                  <a:srgbClr val="232F3E"/>
                </a:solidFill>
                <a:ea typeface="Amazon Ember" panose="02000000000000000000" pitchFamily="2" charset="0"/>
              </a:rPr>
              <a:t>What activities were denied because of </a:t>
            </a:r>
            <a:r>
              <a:rPr lang="en-US" sz="2400" b="1" dirty="0">
                <a:solidFill>
                  <a:srgbClr val="232F3E"/>
                </a:solidFill>
                <a:ea typeface="Amazon Ember" panose="020B0603020204020204" pitchFamily="34" charset="0"/>
                <a:cs typeface="Amazon Ember" panose="020B0603020204020204" pitchFamily="34" charset="0"/>
              </a:rPr>
              <a:t>inadequate permissions</a:t>
            </a:r>
            <a:r>
              <a:rPr lang="en-US" sz="2400" dirty="0">
                <a:solidFill>
                  <a:srgbClr val="232F3E"/>
                </a:solidFill>
                <a:ea typeface="Amazon Ember" panose="02000000000000000000" pitchFamily="2" charset="0"/>
              </a:rPr>
              <a:t>? </a:t>
            </a:r>
          </a:p>
        </p:txBody>
      </p:sp>
    </p:spTree>
    <p:custDataLst>
      <p:tags r:id="rId1"/>
    </p:custDataLst>
    <p:extLst>
      <p:ext uri="{BB962C8B-B14F-4D97-AF65-F5344CB8AC3E}">
        <p14:creationId xmlns:p14="http://schemas.microsoft.com/office/powerpoint/2010/main" val="2590276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40F02-1E59-9C0B-E248-C10BF05D7B7A}"/>
            </a:ext>
          </a:extLst>
        </p:cNvPr>
        <p:cNvGrpSpPr/>
        <p:nvPr/>
      </p:nvGrpSpPr>
      <p:grpSpPr>
        <a:xfrm>
          <a:off x="0" y="0"/>
          <a:ext cx="0" cy="0"/>
          <a:chOff x="0" y="0"/>
          <a:chExt cx="0" cy="0"/>
        </a:xfrm>
      </p:grpSpPr>
      <p:sp>
        <p:nvSpPr>
          <p:cNvPr id="2" name="Slide Number">
            <a:extLst>
              <a:ext uri="{FF2B5EF4-FFF2-40B4-BE49-F238E27FC236}">
                <a16:creationId xmlns:a16="http://schemas.microsoft.com/office/drawing/2014/main" id="{431F7002-4194-035D-B246-4E0B6767EC68}"/>
              </a:ext>
            </a:extLst>
          </p:cNvPr>
          <p:cNvSpPr>
            <a:spLocks noGrp="1"/>
          </p:cNvSpPr>
          <p:nvPr>
            <p:ph type="sldNum" idx="97"/>
          </p:nvPr>
        </p:nvSpPr>
        <p:spPr/>
        <p:txBody>
          <a:bodyPr/>
          <a:lstStyle/>
          <a:p>
            <a:fld id="{4037B1B0-0345-4E15-985A-6BECCDBE474F}" type="slidenum">
              <a:rPr lang="en-US" smtClean="0"/>
              <a:pPr/>
              <a:t>17</a:t>
            </a:fld>
            <a:endParaRPr lang="en-US" dirty="0"/>
          </a:p>
        </p:txBody>
      </p:sp>
      <p:sp>
        <p:nvSpPr>
          <p:cNvPr id="3" name="Title">
            <a:extLst>
              <a:ext uri="{FF2B5EF4-FFF2-40B4-BE49-F238E27FC236}">
                <a16:creationId xmlns:a16="http://schemas.microsoft.com/office/drawing/2014/main" id="{7AAA58A6-225F-37EA-ADB5-4F6064CE9C1C}"/>
              </a:ext>
            </a:extLst>
          </p:cNvPr>
          <p:cNvSpPr>
            <a:spLocks noGrp="1"/>
          </p:cNvSpPr>
          <p:nvPr>
            <p:ph type="title" idx="1"/>
          </p:nvPr>
        </p:nvSpPr>
        <p:spPr/>
        <p:txBody>
          <a:bodyPr/>
          <a:lstStyle/>
          <a:p>
            <a:r>
              <a:rPr lang="en-US" dirty="0"/>
              <a:t>Steps to configure CloudTrail</a:t>
            </a:r>
          </a:p>
        </p:txBody>
      </p:sp>
      <p:sp>
        <p:nvSpPr>
          <p:cNvPr id="16" name="Content Placeholder 2">
            <a:extLst>
              <a:ext uri="{FF2B5EF4-FFF2-40B4-BE49-F238E27FC236}">
                <a16:creationId xmlns:a16="http://schemas.microsoft.com/office/drawing/2014/main" id="{4CCEB4D6-37B8-CE7D-08A1-9C7CA39B4E2B}"/>
              </a:ext>
            </a:extLst>
          </p:cNvPr>
          <p:cNvSpPr txBox="1">
            <a:spLocks/>
          </p:cNvSpPr>
          <p:nvPr/>
        </p:nvSpPr>
        <p:spPr>
          <a:xfrm>
            <a:off x="419099" y="1357827"/>
            <a:ext cx="11576385" cy="49146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C3195C"/>
                </a:solidFill>
                <a:effectLst/>
                <a:uLnTx/>
                <a:uFillTx/>
                <a:latin typeface="+mn-lt"/>
                <a:ea typeface="Amazon Ember" panose="020B0603020204020204" pitchFamily="34" charset="0"/>
                <a:cs typeface="Amazon Ember" panose="020B0603020204020204" pitchFamily="34" charset="0"/>
              </a:rPr>
              <a:t>Create a trail.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Amazon Ember Light" panose="020B0403020204020204" pitchFamily="34" charset="0"/>
                <a:cs typeface="Amazon Ember Light" panose="020B0403020204020204" pitchFamily="34" charset="0"/>
              </a:rPr>
              <a:t>Name the trail.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Amazon Ember Light" panose="020B0403020204020204" pitchFamily="34" charset="0"/>
                <a:cs typeface="Amazon Ember Light" panose="020B0403020204020204" pitchFamily="34" charset="0"/>
              </a:rPr>
              <a:t>Select AWS Regions.</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C3195C"/>
                </a:solidFill>
                <a:effectLst/>
                <a:uLnTx/>
                <a:uFillTx/>
                <a:latin typeface="+mn-lt"/>
                <a:ea typeface="Amazon Ember" panose="020B0603020204020204" pitchFamily="34" charset="0"/>
                <a:cs typeface="Amazon Ember" panose="020B0603020204020204" pitchFamily="34" charset="0"/>
              </a:rPr>
              <a:t>Specify a storage location.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Amazon Ember Light" panose="020B0403020204020204" pitchFamily="34" charset="0"/>
                <a:cs typeface="Amazon Ember Light" panose="020B0403020204020204" pitchFamily="34" charset="0"/>
              </a:rPr>
              <a:t>Create or identify the Amazon S3 bucket for log storage.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Amazon Ember Light" panose="020B0403020204020204" pitchFamily="34" charset="0"/>
                <a:cs typeface="Amazon Ember Light" panose="020B0403020204020204" pitchFamily="34" charset="0"/>
              </a:rPr>
              <a:t>Enable log file encryption or validation.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mn-lt"/>
                <a:ea typeface="Amazon Ember Light" panose="020B0403020204020204" pitchFamily="34" charset="0"/>
                <a:cs typeface="Amazon Ember Light" panose="020B0403020204020204" pitchFamily="34" charset="0"/>
              </a:rPr>
              <a:t>Enable Amazon SNS notifications (log file delivery). </a:t>
            </a: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C3195C"/>
                </a:solidFill>
                <a:effectLst/>
                <a:uLnTx/>
                <a:uFillTx/>
                <a:latin typeface="+mn-lt"/>
                <a:ea typeface="Amazon Ember" panose="020B0603020204020204" pitchFamily="34" charset="0"/>
                <a:cs typeface="Amazon Ember" panose="020B0603020204020204" pitchFamily="34" charset="0"/>
              </a:rPr>
              <a:t>(Optional) Configure Amazon CloudWatch Logs to receive logs from CloudTrail.</a:t>
            </a:r>
          </a:p>
          <a:p>
            <a:pPr marL="514350" lvl="0" indent="-514350">
              <a:lnSpc>
                <a:spcPct val="100000"/>
              </a:lnSpc>
              <a:buFont typeface="+mj-lt"/>
              <a:buAutoNum type="arabicPeriod"/>
              <a:defRPr/>
            </a:pPr>
            <a:r>
              <a:rPr lang="en-US" dirty="0">
                <a:solidFill>
                  <a:srgbClr val="C3195C"/>
                </a:solidFill>
                <a:latin typeface="+mn-lt"/>
                <a:ea typeface="Amazon Ember" panose="020B0603020204020204" pitchFamily="34" charset="0"/>
                <a:cs typeface="Amazon Ember" panose="020B0603020204020204" pitchFamily="34" charset="0"/>
              </a:rPr>
              <a:t>Manage events.</a:t>
            </a:r>
          </a:p>
          <a:p>
            <a:pPr lvl="1">
              <a:defRPr/>
            </a:pPr>
            <a:r>
              <a:rPr lang="en-US" dirty="0">
                <a:solidFill>
                  <a:srgbClr val="000000"/>
                </a:solidFill>
                <a:latin typeface="+mn-lt"/>
              </a:rPr>
              <a:t>Define events to record (All, Reads, Writes, AWS KMS events).</a:t>
            </a:r>
            <a:br>
              <a:rPr kumimoji="0" lang="en-US" sz="2400" b="0" i="0" u="none" strike="noStrike" kern="1200" cap="none" spc="0" normalizeH="0" baseline="0" noProof="0" dirty="0">
                <a:ln>
                  <a:noFill/>
                </a:ln>
                <a:solidFill>
                  <a:srgbClr val="1CC9F7">
                    <a:lumMod val="75000"/>
                  </a:srgbClr>
                </a:solidFill>
                <a:effectLst/>
                <a:uLnTx/>
                <a:uFillTx/>
                <a:latin typeface="+mn-lt"/>
                <a:ea typeface="Amazon Ember" panose="020B0603020204020204" pitchFamily="34" charset="0"/>
                <a:cs typeface="Amazon Ember" panose="020B0603020204020204" pitchFamily="34" charset="0"/>
              </a:rPr>
            </a:br>
            <a:endParaRPr kumimoji="0" lang="en-US" sz="2400" b="0" i="0" u="none" strike="noStrike" kern="1200" cap="none" spc="0" normalizeH="0" baseline="0" noProof="0" dirty="0">
              <a:ln>
                <a:noFill/>
              </a:ln>
              <a:solidFill>
                <a:srgbClr val="1CC9F7">
                  <a:lumMod val="75000"/>
                </a:srgbClr>
              </a:solidFill>
              <a:effectLst/>
              <a:uLnTx/>
              <a:uFillTx/>
              <a:latin typeface="+mn-lt"/>
              <a:ea typeface="Amazon Ember" panose="020B0603020204020204" pitchFamily="34" charset="0"/>
              <a:cs typeface="Amazon Ember" panose="020B0603020204020204" pitchFamily="34" charset="0"/>
            </a:endParaRPr>
          </a:p>
        </p:txBody>
      </p:sp>
      <p:grpSp>
        <p:nvGrpSpPr>
          <p:cNvPr id="17" name="CTIcaon2">
            <a:extLst>
              <a:ext uri="{FF2B5EF4-FFF2-40B4-BE49-F238E27FC236}">
                <a16:creationId xmlns:a16="http://schemas.microsoft.com/office/drawing/2014/main" id="{B54F1FE1-B1CB-A0C3-BF4E-D84A6C2129AC}"/>
              </a:ext>
              <a:ext uri="{C183D7F6-B498-43B3-948B-1728B52AA6E4}">
                <adec:decorative xmlns:adec="http://schemas.microsoft.com/office/drawing/2017/decorative" val="1"/>
              </a:ext>
            </a:extLst>
          </p:cNvPr>
          <p:cNvGrpSpPr/>
          <p:nvPr/>
        </p:nvGrpSpPr>
        <p:grpSpPr>
          <a:xfrm>
            <a:off x="8710800" y="1463040"/>
            <a:ext cx="2878080" cy="1477007"/>
            <a:chOff x="8710800" y="1463040"/>
            <a:chExt cx="2878080" cy="1477007"/>
          </a:xfrm>
        </p:grpSpPr>
        <p:pic>
          <p:nvPicPr>
            <p:cNvPr id="18" name="Graphic 51">
              <a:extLst>
                <a:ext uri="{FF2B5EF4-FFF2-40B4-BE49-F238E27FC236}">
                  <a16:creationId xmlns:a16="http://schemas.microsoft.com/office/drawing/2014/main" id="{DBAE0C30-28E8-99D4-9565-94FCE2A8472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01200" y="1463040"/>
              <a:ext cx="1097280" cy="1097280"/>
            </a:xfrm>
            <a:prstGeom prst="rect">
              <a:avLst/>
            </a:prstGeom>
          </p:spPr>
        </p:pic>
        <p:sp>
          <p:nvSpPr>
            <p:cNvPr id="19" name="TextBox 18">
              <a:extLst>
                <a:ext uri="{FF2B5EF4-FFF2-40B4-BE49-F238E27FC236}">
                  <a16:creationId xmlns:a16="http://schemas.microsoft.com/office/drawing/2014/main" id="{19771D35-A855-08EB-315B-2AEA69D2EF99}"/>
                </a:ext>
                <a:ext uri="{C183D7F6-B498-43B3-948B-1728B52AA6E4}">
                  <adec:decorative xmlns:adec="http://schemas.microsoft.com/office/drawing/2017/decorative" val="1"/>
                </a:ext>
              </a:extLst>
            </p:cNvPr>
            <p:cNvSpPr txBox="1"/>
            <p:nvPr/>
          </p:nvSpPr>
          <p:spPr>
            <a:xfrm>
              <a:off x="8710800" y="2570715"/>
              <a:ext cx="2878080" cy="369332"/>
            </a:xfrm>
            <a:prstGeom prst="rect">
              <a:avLst/>
            </a:prstGeom>
            <a:noFill/>
          </p:spPr>
          <p:txBody>
            <a:bodyPr wrap="square" rtlCol="0">
              <a:spAutoFit/>
            </a:bodyPr>
            <a:lstStyle/>
            <a:p>
              <a:pPr algn="ctr"/>
              <a:r>
                <a:rPr lang="en-US" dirty="0">
                  <a:solidFill>
                    <a:srgbClr val="232F3E"/>
                  </a:solidFill>
                  <a:ea typeface="Amazon Ember Light" panose="020B0403020204020204" pitchFamily="34" charset="0"/>
                  <a:cs typeface="Amazon Ember Light" panose="020B0403020204020204" pitchFamily="34" charset="0"/>
                </a:rPr>
                <a:t>AWS CloudTrail</a:t>
              </a:r>
            </a:p>
          </p:txBody>
        </p:sp>
      </p:grpSp>
    </p:spTree>
    <p:custDataLst>
      <p:tags r:id="rId1"/>
    </p:custDataLst>
    <p:extLst>
      <p:ext uri="{BB962C8B-B14F-4D97-AF65-F5344CB8AC3E}">
        <p14:creationId xmlns:p14="http://schemas.microsoft.com/office/powerpoint/2010/main" val="4228080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CF34556E-EE3C-4530-9FE7-CBA1B972D943}"/>
              </a:ext>
            </a:extLst>
          </p:cNvPr>
          <p:cNvSpPr>
            <a:spLocks noGrp="1"/>
          </p:cNvSpPr>
          <p:nvPr>
            <p:ph type="sldNum" idx="97"/>
          </p:nvPr>
        </p:nvSpPr>
        <p:spPr/>
        <p:txBody>
          <a:bodyPr/>
          <a:lstStyle/>
          <a:p>
            <a:fld id="{4037B1B0-0345-4E15-985A-6BECCDBE474F}" type="slidenum">
              <a:rPr lang="en-US" smtClean="0"/>
              <a:pPr/>
              <a:t>18</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CloudTrail format: Event header</a:t>
            </a:r>
          </a:p>
        </p:txBody>
      </p:sp>
      <p:sp>
        <p:nvSpPr>
          <p:cNvPr id="8" name="Rectangle 7" descr="CloudWatch log event header snippet highlighting a user named tests3user (userName) logged into the console (eventName) via US-east-1 (awsRegion), using Firefox on a windows machine (userAgent).">
            <a:extLst>
              <a:ext uri="{FF2B5EF4-FFF2-40B4-BE49-F238E27FC236}">
                <a16:creationId xmlns:a16="http://schemas.microsoft.com/office/drawing/2014/main" id="{8791D0CB-8128-4ABC-AD94-322A4EAA80F4}"/>
              </a:ext>
              <a:ext uri="{C183D7F6-B498-43B3-948B-1728B52AA6E4}">
                <adec:decorative xmlns:adec="http://schemas.microsoft.com/office/drawing/2017/decorative" val="0"/>
              </a:ext>
            </a:extLst>
          </p:cNvPr>
          <p:cNvSpPr/>
          <p:nvPr/>
        </p:nvSpPr>
        <p:spPr>
          <a:xfrm>
            <a:off x="542925" y="1301750"/>
            <a:ext cx="11106150" cy="4971716"/>
          </a:xfrm>
          <a:prstGeom prst="rect">
            <a:avLst/>
          </a:prstGeom>
          <a:solidFill>
            <a:srgbClr val="FFFFFF">
              <a:lumMod val="95000"/>
            </a:srgbClr>
          </a:solidFill>
          <a:ln w="12700" cap="flat" cmpd="sng" algn="ctr">
            <a:solidFill>
              <a:srgbClr val="232F3E">
                <a:shade val="50000"/>
              </a:srgbClr>
            </a:solidFill>
            <a:prstDash val="solid"/>
            <a:miter lim="800000"/>
          </a:ln>
          <a:effectLst/>
        </p:spPr>
        <p:txBody>
          <a:bodyPr tIns="2743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"eventVersion" : "1.01",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a:t>
            </a:r>
            <a:r>
              <a:rPr kumimoji="0" lang="en-US" sz="2000" b="0" i="0" u="none" strike="noStrike" kern="0" cap="none" spc="0" normalizeH="0" baseline="0" noProof="0" dirty="0">
                <a:ln>
                  <a:noFill/>
                </a:ln>
                <a:solidFill>
                  <a:schemeClr val="accent2"/>
                </a:solidFill>
                <a:effectLst/>
                <a:uLnTx/>
                <a:uFillTx/>
                <a:latin typeface="Lucida Console" panose="020B0609040504020204" pitchFamily="49" charset="0"/>
                <a:ea typeface="+mn-ea"/>
                <a:cs typeface="Courier New" panose="02070309020205020404" pitchFamily="49" charset="0"/>
              </a:rPr>
              <a:t>userIdentity</a:t>
            </a: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"type" : "IAMUser",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"principalId" : "AIDAyyyyyyyyyyyyyyyy",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"arn" : "</a:t>
            </a:r>
            <a:r>
              <a:rPr kumimoji="0" lang="en-US" sz="2000" b="0" i="0" u="none" strike="noStrike" kern="0" cap="none" spc="0" normalizeH="0" baseline="0" noProof="0" dirty="0" err="1">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arn:aws:iam</a:t>
            </a: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::xxxxxxxxxxxx:user/tests3user",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"accountId" : "xxxxxxxxxxxx",</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"userName" : "tests3user"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a:t>
            </a:r>
            <a:r>
              <a:rPr kumimoji="0" lang="en-US" sz="2000" b="0" i="0" u="none" strike="noStrike" kern="0" cap="none" spc="0" normalizeH="0" baseline="0" noProof="0" dirty="0">
                <a:ln>
                  <a:noFill/>
                </a:ln>
                <a:solidFill>
                  <a:schemeClr val="accent2"/>
                </a:solidFill>
                <a:effectLst/>
                <a:uLnTx/>
                <a:uFillTx/>
                <a:latin typeface="Lucida Console" panose="020B0609040504020204" pitchFamily="49" charset="0"/>
                <a:ea typeface="+mn-ea"/>
                <a:cs typeface="Courier New" panose="02070309020205020404" pitchFamily="49" charset="0"/>
              </a:rPr>
              <a:t>eventTime</a:t>
            </a: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 "2020-09-23T22:41:38Z",</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"eventSource" : "signin.amazonaws.com",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a:t>
            </a:r>
            <a:r>
              <a:rPr kumimoji="0" lang="en-US" sz="2000" b="0" i="0" u="none" strike="noStrike" kern="0" cap="none" spc="0" normalizeH="0" baseline="0" noProof="0" dirty="0">
                <a:ln>
                  <a:noFill/>
                </a:ln>
                <a:solidFill>
                  <a:schemeClr val="accent2"/>
                </a:solidFill>
                <a:effectLst/>
                <a:uLnTx/>
                <a:uFillTx/>
                <a:latin typeface="Lucida Console" panose="020B0609040504020204" pitchFamily="49" charset="0"/>
                <a:ea typeface="+mn-ea"/>
                <a:cs typeface="Courier New" panose="02070309020205020404" pitchFamily="49" charset="0"/>
              </a:rPr>
              <a:t>eventName</a:t>
            </a: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 "ConsoleLogin",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"awsRegion" : "us-east-1",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"sourceIPAddress" : "54.240.217.10",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"userAgent" : "Mozilla/5.0 (Windows NT 6.1; WOW64; rv:31.0) Gecko/20100101 Firefox/31.0",</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Lucida Console" panose="020B0609040504020204" pitchFamily="49" charset="0"/>
              <a:ea typeface="+mn-ea"/>
              <a:cs typeface="+mn-cs"/>
            </a:endParaRPr>
          </a:p>
        </p:txBody>
      </p:sp>
    </p:spTree>
    <p:custDataLst>
      <p:tags r:id="rId1"/>
    </p:custDataLst>
    <p:extLst>
      <p:ext uri="{BB962C8B-B14F-4D97-AF65-F5344CB8AC3E}">
        <p14:creationId xmlns:p14="http://schemas.microsoft.com/office/powerpoint/2010/main" val="3782571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27D85091-81A2-43DB-86F8-5B48324FC43A}"/>
              </a:ext>
            </a:extLst>
          </p:cNvPr>
          <p:cNvSpPr>
            <a:spLocks noGrp="1"/>
          </p:cNvSpPr>
          <p:nvPr>
            <p:ph type="sldNum" idx="97"/>
          </p:nvPr>
        </p:nvSpPr>
        <p:spPr/>
        <p:txBody>
          <a:bodyPr/>
          <a:lstStyle/>
          <a:p>
            <a:fld id="{4037B1B0-0345-4E15-985A-6BECCDBE474F}" type="slidenum">
              <a:rPr lang="en-US" smtClean="0"/>
              <a:pPr/>
              <a:t>19</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CloudTrail format: Event response</a:t>
            </a:r>
          </a:p>
        </p:txBody>
      </p:sp>
      <p:sp>
        <p:nvSpPr>
          <p:cNvPr id="5" name="Rectangle 4" descr="CloudWatch log event header snippet highlighting a successful login for user tests3user (responseElements).">
            <a:extLst>
              <a:ext uri="{FF2B5EF4-FFF2-40B4-BE49-F238E27FC236}">
                <a16:creationId xmlns:a16="http://schemas.microsoft.com/office/drawing/2014/main" id="{AD9DAEF3-700C-438D-AF90-B82778C7BB4A}"/>
              </a:ext>
            </a:extLst>
          </p:cNvPr>
          <p:cNvSpPr/>
          <p:nvPr/>
        </p:nvSpPr>
        <p:spPr>
          <a:xfrm>
            <a:off x="542925" y="1298448"/>
            <a:ext cx="11106150" cy="4971716"/>
          </a:xfrm>
          <a:prstGeom prst="rect">
            <a:avLst/>
          </a:prstGeom>
          <a:solidFill>
            <a:srgbClr val="FFFFFF">
              <a:lumMod val="95000"/>
            </a:srgbClr>
          </a:solidFill>
          <a:ln w="12700" cap="flat" cmpd="sng" algn="ctr">
            <a:solidFill>
              <a:srgbClr val="232F3E">
                <a:shade val="50000"/>
              </a:srgbClr>
            </a:solidFill>
            <a:prstDash val="solid"/>
            <a:miter lim="800000"/>
          </a:ln>
          <a:effectLst/>
        </p:spPr>
        <p:txBody>
          <a:bodyPr tIns="9144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"responseElements" :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a:t>
            </a:r>
            <a:r>
              <a:rPr kumimoji="0" lang="en-US" sz="2000" b="0" i="0" u="none" strike="noStrike" kern="0" cap="none" spc="0" normalizeH="0" baseline="0" noProof="0" dirty="0">
                <a:ln>
                  <a:noFill/>
                </a:ln>
                <a:solidFill>
                  <a:schemeClr val="accent1"/>
                </a:solidFill>
                <a:effectLst/>
                <a:uLnTx/>
                <a:uFillTx/>
                <a:latin typeface="Lucida Console" panose="020B0609040504020204" pitchFamily="49" charset="0"/>
                <a:ea typeface="+mn-ea"/>
                <a:cs typeface="Courier New" panose="02070309020205020404" pitchFamily="49" charset="0"/>
              </a:rPr>
              <a:t>ConsoleLogin</a:t>
            </a: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 "</a:t>
            </a:r>
            <a:r>
              <a:rPr lang="en-US" sz="2000" kern="0" dirty="0">
                <a:solidFill>
                  <a:schemeClr val="accent1"/>
                </a:solidFill>
                <a:latin typeface="Lucida Console" panose="020B0609040504020204" pitchFamily="49" charset="0"/>
                <a:cs typeface="Courier New" panose="02070309020205020404" pitchFamily="49" charset="0"/>
              </a:rPr>
              <a:t>Success</a:t>
            </a: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"additionalEventData" :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"MobileVersion" : "No",</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"LoginTo" : "https://console.aws.amazon.com/console/home?state\u003dhashArgs%23\u0026isauthcode\u003dtrue",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a:t>
            </a:r>
            <a:r>
              <a:rPr lang="en-US" sz="2000" kern="0" dirty="0">
                <a:solidFill>
                  <a:schemeClr val="accent1"/>
                </a:solidFill>
                <a:latin typeface="Lucida Console" panose="020B0609040504020204" pitchFamily="49" charset="0"/>
                <a:cs typeface="Courier New" panose="02070309020205020404" pitchFamily="49" charset="0"/>
              </a:rPr>
              <a:t>MFAUsed</a:t>
            </a: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 "</a:t>
            </a:r>
            <a:r>
              <a:rPr lang="en-US" sz="2000" kern="0" dirty="0">
                <a:solidFill>
                  <a:schemeClr val="accent1"/>
                </a:solidFill>
                <a:latin typeface="Lucida Console" panose="020B0609040504020204" pitchFamily="49" charset="0"/>
                <a:cs typeface="Courier New" panose="02070309020205020404" pitchFamily="49" charset="0"/>
              </a:rPr>
              <a:t>No</a:t>
            </a: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"eventID" : "b31716e9-13e5-4fb5-9c60-1c723c59f5a6"</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lumMod val="75000"/>
                  </a:srgbClr>
                </a:solidFill>
                <a:effectLst/>
                <a:uLnTx/>
                <a:uFillTx/>
                <a:latin typeface="Lucida Console" panose="020B0609040504020204" pitchFamily="49" charset="0"/>
                <a:ea typeface="+mn-ea"/>
                <a:cs typeface="Courier New" panose="02070309020205020404" pitchFamily="49" charset="0"/>
              </a:rPr>
              <a:t>		}</a:t>
            </a:r>
          </a:p>
        </p:txBody>
      </p:sp>
    </p:spTree>
    <p:custDataLst>
      <p:tags r:id="rId1"/>
    </p:custDataLst>
    <p:extLst>
      <p:ext uri="{BB962C8B-B14F-4D97-AF65-F5344CB8AC3E}">
        <p14:creationId xmlns:p14="http://schemas.microsoft.com/office/powerpoint/2010/main" val="1061622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3243220E-83A7-495A-8104-C74774B3B587}"/>
              </a:ext>
            </a:extLst>
          </p:cNvPr>
          <p:cNvSpPr>
            <a:spLocks noGrp="1"/>
          </p:cNvSpPr>
          <p:nvPr>
            <p:ph type="sldNum" idx="97"/>
          </p:nvPr>
        </p:nvSpPr>
        <p:spPr/>
        <p:txBody>
          <a:bodyPr/>
          <a:lstStyle/>
          <a:p>
            <a:fld id="{4037B1B0-0345-4E15-985A-6BECCDBE474F}" type="slidenum">
              <a:rPr lang="en-US" smtClean="0"/>
              <a:pPr/>
              <a:t>2</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Module overview</a:t>
            </a:r>
          </a:p>
        </p:txBody>
      </p:sp>
      <p:sp>
        <p:nvSpPr>
          <p:cNvPr id="4" name="Content Placeholder 3">
            <a:extLst>
              <a:ext uri="{FF2B5EF4-FFF2-40B4-BE49-F238E27FC236}">
                <a16:creationId xmlns:a16="http://schemas.microsoft.com/office/drawing/2014/main" id="{C832E494-379A-4C08-AC9E-A013766945E1}"/>
              </a:ext>
            </a:extLst>
          </p:cNvPr>
          <p:cNvSpPr>
            <a:spLocks noGrp="1"/>
          </p:cNvSpPr>
          <p:nvPr>
            <p:ph idx="2"/>
          </p:nvPr>
        </p:nvSpPr>
        <p:spPr/>
        <p:txBody>
          <a:bodyPr/>
          <a:lstStyle/>
          <a:p>
            <a:r>
              <a:rPr lang="en-US" dirty="0">
                <a:latin typeface="+mn-lt"/>
                <a:ea typeface="Amazon Ember" panose="020B0603020204020204" pitchFamily="34" charset="0"/>
                <a:cs typeface="Amazon Ember" panose="020B0603020204020204" pitchFamily="34" charset="0"/>
              </a:rPr>
              <a:t>Course scenario</a:t>
            </a:r>
          </a:p>
          <a:p>
            <a:r>
              <a:rPr lang="en-US" dirty="0">
                <a:latin typeface="+mn-lt"/>
                <a:ea typeface="Amazon Ember" panose="020B0603020204020204" pitchFamily="34" charset="0"/>
                <a:cs typeface="Amazon Ember" panose="020B0603020204020204" pitchFamily="34" charset="0"/>
              </a:rPr>
              <a:t>Maintaining a strong identity and access foundation</a:t>
            </a:r>
          </a:p>
          <a:p>
            <a:r>
              <a:rPr lang="en-US" dirty="0">
                <a:latin typeface="+mn-lt"/>
                <a:ea typeface="Amazon Ember" panose="020B0603020204020204" pitchFamily="34" charset="0"/>
                <a:cs typeface="Amazon Ember" panose="020B0603020204020204" pitchFamily="34" charset="0"/>
              </a:rPr>
              <a:t>Implementing detection mechanisms</a:t>
            </a:r>
          </a:p>
          <a:p>
            <a:r>
              <a:rPr lang="en-US" dirty="0">
                <a:latin typeface="+mn-lt"/>
                <a:ea typeface="Amazon Ember" panose="020B0603020204020204" pitchFamily="34" charset="0"/>
                <a:cs typeface="Amazon Ember" panose="020B0603020204020204" pitchFamily="34" charset="0"/>
              </a:rPr>
              <a:t>Automating incident remediation</a:t>
            </a:r>
          </a:p>
          <a:p>
            <a:r>
              <a:rPr lang="en-US" dirty="0">
                <a:latin typeface="+mn-lt"/>
                <a:ea typeface="Amazon Ember" panose="020B0603020204020204" pitchFamily="34" charset="0"/>
                <a:cs typeface="Amazon Ember" panose="020B0603020204020204" pitchFamily="34" charset="0"/>
              </a:rPr>
              <a:t>Troubleshooting scenario</a:t>
            </a:r>
          </a:p>
        </p:txBody>
      </p:sp>
    </p:spTree>
    <p:custDataLst>
      <p:tags r:id="rId1"/>
    </p:custDataLst>
    <p:extLst>
      <p:ext uri="{BB962C8B-B14F-4D97-AF65-F5344CB8AC3E}">
        <p14:creationId xmlns:p14="http://schemas.microsoft.com/office/powerpoint/2010/main" val="570105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67A22822-D2D3-4D12-97CE-5CD99A2F56FD}"/>
              </a:ext>
            </a:extLst>
          </p:cNvPr>
          <p:cNvSpPr>
            <a:spLocks noGrp="1"/>
          </p:cNvSpPr>
          <p:nvPr>
            <p:ph type="sldNum" idx="97"/>
          </p:nvPr>
        </p:nvSpPr>
        <p:spPr/>
        <p:txBody>
          <a:bodyPr/>
          <a:lstStyle/>
          <a:p>
            <a:fld id="{4037B1B0-0345-4E15-985A-6BECCDBE474F}" type="slidenum">
              <a:rPr lang="en-US" smtClean="0"/>
              <a:pPr/>
              <a:t>20</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CloudTrail log analysis</a:t>
            </a:r>
          </a:p>
        </p:txBody>
      </p:sp>
      <p:grpSp>
        <p:nvGrpSpPr>
          <p:cNvPr id="21" name="IconGroup20">
            <a:extLst>
              <a:ext uri="{FF2B5EF4-FFF2-40B4-BE49-F238E27FC236}">
                <a16:creationId xmlns:a16="http://schemas.microsoft.com/office/drawing/2014/main" id="{367BBC58-F70B-4C9F-B28D-506BE3E4FC5B}"/>
              </a:ext>
              <a:ext uri="{C183D7F6-B498-43B3-948B-1728B52AA6E4}">
                <adec:decorative xmlns:adec="http://schemas.microsoft.com/office/drawing/2017/decorative" val="1"/>
              </a:ext>
            </a:extLst>
          </p:cNvPr>
          <p:cNvGrpSpPr/>
          <p:nvPr/>
        </p:nvGrpSpPr>
        <p:grpSpPr>
          <a:xfrm>
            <a:off x="0" y="1544205"/>
            <a:ext cx="12192000" cy="5364595"/>
            <a:chOff x="0" y="1493405"/>
            <a:chExt cx="12192000" cy="5364595"/>
          </a:xfrm>
        </p:grpSpPr>
        <p:sp>
          <p:nvSpPr>
            <p:cNvPr id="6" name="Rectangle 5">
              <a:extLst>
                <a:ext uri="{FF2B5EF4-FFF2-40B4-BE49-F238E27FC236}">
                  <a16:creationId xmlns:a16="http://schemas.microsoft.com/office/drawing/2014/main" id="{F7590FD1-1832-472B-8067-241878F8E1E4}"/>
                </a:ext>
              </a:extLst>
            </p:cNvPr>
            <p:cNvSpPr/>
            <p:nvPr/>
          </p:nvSpPr>
          <p:spPr>
            <a:xfrm>
              <a:off x="0" y="3600094"/>
              <a:ext cx="12192000" cy="3257906"/>
            </a:xfrm>
            <a:prstGeom prst="rect">
              <a:avLst/>
            </a:prstGeom>
            <a:solidFill>
              <a:srgbClr val="4D27AA">
                <a:lumMod val="20000"/>
                <a:lumOff val="80000"/>
                <a:alpha val="52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mazon Ember Light"/>
                <a:ea typeface="+mn-ea"/>
                <a:cs typeface="+mn-cs"/>
              </a:endParaRPr>
            </a:p>
          </p:txBody>
        </p:sp>
        <p:pic>
          <p:nvPicPr>
            <p:cNvPr id="9" name="Graphic 8">
              <a:extLst>
                <a:ext uri="{FF2B5EF4-FFF2-40B4-BE49-F238E27FC236}">
                  <a16:creationId xmlns:a16="http://schemas.microsoft.com/office/drawing/2014/main" id="{9AA24A60-11C8-445E-9146-9CFBAF41A62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05139" y="1493405"/>
              <a:ext cx="1188720" cy="1188720"/>
            </a:xfrm>
            <a:prstGeom prst="rect">
              <a:avLst/>
            </a:prstGeom>
          </p:spPr>
        </p:pic>
        <p:sp>
          <p:nvSpPr>
            <p:cNvPr id="10" name="TextBox 9">
              <a:extLst>
                <a:ext uri="{FF2B5EF4-FFF2-40B4-BE49-F238E27FC236}">
                  <a16:creationId xmlns:a16="http://schemas.microsoft.com/office/drawing/2014/main" id="{E6B39CF4-C28B-49DD-A3AD-CC950B298ED5}"/>
                </a:ext>
                <a:ext uri="{C183D7F6-B498-43B3-948B-1728B52AA6E4}">
                  <adec:decorative xmlns:adec="http://schemas.microsoft.com/office/drawing/2017/decorative" val="1"/>
                </a:ext>
              </a:extLst>
            </p:cNvPr>
            <p:cNvSpPr txBox="1"/>
            <p:nvPr/>
          </p:nvSpPr>
          <p:spPr>
            <a:xfrm>
              <a:off x="842199" y="2813069"/>
              <a:ext cx="2514600" cy="400110"/>
            </a:xfrm>
            <a:prstGeom prst="rect">
              <a:avLst/>
            </a:prstGeom>
            <a:noFill/>
          </p:spPr>
          <p:txBody>
            <a:bodyPr wrap="square" rtlCol="0">
              <a:spAutoFit/>
            </a:bodyPr>
            <a:lstStyle/>
            <a:p>
              <a:pPr algn="ctr"/>
              <a:r>
                <a:rPr lang="en-US" sz="2000" dirty="0">
                  <a:solidFill>
                    <a:srgbClr val="000000"/>
                  </a:solidFill>
                  <a:ea typeface="Amazon Ember" panose="020B0603020204020204" pitchFamily="34" charset="0"/>
                  <a:cs typeface="Amazon Ember" panose="020B0603020204020204" pitchFamily="34" charset="0"/>
                </a:rPr>
                <a:t>Amazon Athena</a:t>
              </a:r>
            </a:p>
          </p:txBody>
        </p:sp>
        <p:cxnSp>
          <p:nvCxnSpPr>
            <p:cNvPr id="14" name="Straight Connector 13">
              <a:extLst>
                <a:ext uri="{FF2B5EF4-FFF2-40B4-BE49-F238E27FC236}">
                  <a16:creationId xmlns:a16="http://schemas.microsoft.com/office/drawing/2014/main" id="{7E6DAD3F-96EA-4F06-A3FB-F92ADC38B8BF}"/>
                </a:ext>
                <a:ext uri="{C183D7F6-B498-43B3-948B-1728B52AA6E4}">
                  <adec:decorative xmlns:adec="http://schemas.microsoft.com/office/drawing/2017/decorative" val="1"/>
                </a:ext>
              </a:extLst>
            </p:cNvPr>
            <p:cNvCxnSpPr/>
            <p:nvPr/>
          </p:nvCxnSpPr>
          <p:spPr>
            <a:xfrm>
              <a:off x="2693859" y="4218884"/>
              <a:ext cx="0" cy="1920240"/>
            </a:xfrm>
            <a:prstGeom prst="line">
              <a:avLst/>
            </a:prstGeom>
            <a:noFill/>
            <a:ln w="6350" cap="flat" cmpd="sng" algn="ctr">
              <a:solidFill>
                <a:srgbClr val="4D27AA">
                  <a:lumMod val="40000"/>
                  <a:lumOff val="60000"/>
                </a:srgbClr>
              </a:solidFill>
              <a:prstDash val="solid"/>
              <a:miter lim="800000"/>
            </a:ln>
            <a:effectLst/>
          </p:spPr>
        </p:cxnSp>
        <p:cxnSp>
          <p:nvCxnSpPr>
            <p:cNvPr id="15" name="Straight Connector 14">
              <a:extLst>
                <a:ext uri="{FF2B5EF4-FFF2-40B4-BE49-F238E27FC236}">
                  <a16:creationId xmlns:a16="http://schemas.microsoft.com/office/drawing/2014/main" id="{6F566824-9F1C-47FD-9338-C473C0CCF648}"/>
                </a:ext>
                <a:ext uri="{C183D7F6-B498-43B3-948B-1728B52AA6E4}">
                  <adec:decorative xmlns:adec="http://schemas.microsoft.com/office/drawing/2017/decorative" val="1"/>
                </a:ext>
              </a:extLst>
            </p:cNvPr>
            <p:cNvCxnSpPr/>
            <p:nvPr/>
          </p:nvCxnSpPr>
          <p:spPr>
            <a:xfrm>
              <a:off x="5720206" y="4218884"/>
              <a:ext cx="0" cy="1920240"/>
            </a:xfrm>
            <a:prstGeom prst="line">
              <a:avLst/>
            </a:prstGeom>
            <a:noFill/>
            <a:ln w="6350" cap="flat" cmpd="sng" algn="ctr">
              <a:solidFill>
                <a:srgbClr val="4D27AA">
                  <a:lumMod val="40000"/>
                  <a:lumOff val="60000"/>
                </a:srgbClr>
              </a:solidFill>
              <a:prstDash val="solid"/>
              <a:miter lim="800000"/>
            </a:ln>
            <a:effectLst/>
          </p:spPr>
        </p:cxnSp>
        <p:cxnSp>
          <p:nvCxnSpPr>
            <p:cNvPr id="16" name="Straight Connector 15">
              <a:extLst>
                <a:ext uri="{FF2B5EF4-FFF2-40B4-BE49-F238E27FC236}">
                  <a16:creationId xmlns:a16="http://schemas.microsoft.com/office/drawing/2014/main" id="{D41FBDC1-01CC-48CF-999D-C6BC450347A2}"/>
                </a:ext>
                <a:ext uri="{C183D7F6-B498-43B3-948B-1728B52AA6E4}">
                  <adec:decorative xmlns:adec="http://schemas.microsoft.com/office/drawing/2017/decorative" val="1"/>
                </a:ext>
              </a:extLst>
            </p:cNvPr>
            <p:cNvCxnSpPr/>
            <p:nvPr/>
          </p:nvCxnSpPr>
          <p:spPr>
            <a:xfrm>
              <a:off x="8746553" y="4218884"/>
              <a:ext cx="0" cy="1920240"/>
            </a:xfrm>
            <a:prstGeom prst="line">
              <a:avLst/>
            </a:prstGeom>
            <a:noFill/>
            <a:ln w="6350" cap="flat" cmpd="sng" algn="ctr">
              <a:solidFill>
                <a:srgbClr val="4D27AA">
                  <a:lumMod val="40000"/>
                  <a:lumOff val="60000"/>
                </a:srgbClr>
              </a:solidFill>
              <a:prstDash val="solid"/>
              <a:miter lim="800000"/>
            </a:ln>
            <a:effectLst/>
          </p:spPr>
        </p:cxnSp>
      </p:grpSp>
      <p:sp>
        <p:nvSpPr>
          <p:cNvPr id="8" name="Content Placeholder 2">
            <a:extLst>
              <a:ext uri="{FF2B5EF4-FFF2-40B4-BE49-F238E27FC236}">
                <a16:creationId xmlns:a16="http://schemas.microsoft.com/office/drawing/2014/main" id="{F8C8D5D5-5264-4595-B8F0-8DB9FC8BA7E7}"/>
              </a:ext>
            </a:extLst>
          </p:cNvPr>
          <p:cNvSpPr txBox="1">
            <a:spLocks/>
          </p:cNvSpPr>
          <p:nvPr/>
        </p:nvSpPr>
        <p:spPr>
          <a:xfrm>
            <a:off x="4198998" y="1493405"/>
            <a:ext cx="5843907" cy="1631764"/>
          </a:xfrm>
          <a:prstGeom prst="rect">
            <a:avLst/>
          </a:prstGeom>
        </p:spPr>
        <p:txBody>
          <a:bodyPr vert="horz" lIns="91440" tIns="45720" rIns="91440" bIns="45720" rtlCol="0" anchor="ctr" anchorCtr="0">
            <a:normAutofit/>
          </a:bodyPr>
          <a:lstStyle>
            <a:lvl1pPr marL="457200" indent="-475488" algn="l" defTabSz="914400" rtl="0" eaLnBrk="1" latinLnBrk="0" hangingPunct="1">
              <a:lnSpc>
                <a:spcPct val="100000"/>
              </a:lnSpc>
              <a:spcBef>
                <a:spcPts val="600"/>
              </a:spcBef>
              <a:buFontTx/>
              <a:buBlip>
                <a:blip r:embed="rId6"/>
              </a:buBlip>
              <a:defRPr sz="2800" b="0" i="0" kern="1200">
                <a:solidFill>
                  <a:schemeClr val="tx1"/>
                </a:solidFill>
                <a:latin typeface="Amazon Ember Light" charset="0"/>
                <a:ea typeface="Amazon Ember Light" charset="0"/>
                <a:cs typeface="Amazon Ember Light" charset="0"/>
              </a:defRPr>
            </a:lvl1pPr>
            <a:lvl2pPr marL="914400" indent="-466344" algn="l" defTabSz="914400" rtl="0" eaLnBrk="1" latinLnBrk="0" hangingPunct="1">
              <a:lnSpc>
                <a:spcPct val="100000"/>
              </a:lnSpc>
              <a:spcBef>
                <a:spcPts val="600"/>
              </a:spcBef>
              <a:buFontTx/>
              <a:buBlip>
                <a:blip r:embed="rId6"/>
              </a:buBlip>
              <a:defRPr sz="2400" b="0" i="0" kern="1200">
                <a:solidFill>
                  <a:schemeClr val="tx1"/>
                </a:solidFill>
                <a:latin typeface="Amazon Ember Light" charset="0"/>
                <a:ea typeface="Amazon Ember Light" charset="0"/>
                <a:cs typeface="Amazon Ember Light" charset="0"/>
              </a:defRPr>
            </a:lvl2pPr>
            <a:lvl3pPr marL="1143000" indent="-228600" algn="l" defTabSz="914400" rtl="0" eaLnBrk="1" latinLnBrk="0" hangingPunct="1">
              <a:lnSpc>
                <a:spcPct val="90000"/>
              </a:lnSpc>
              <a:spcBef>
                <a:spcPts val="500"/>
              </a:spcBef>
              <a:buFontTx/>
              <a:buBlip>
                <a:blip r:embed="rId6"/>
              </a:buBlip>
              <a:defRPr sz="2000" b="0" i="0" kern="1200">
                <a:solidFill>
                  <a:schemeClr val="tx1"/>
                </a:solidFill>
                <a:latin typeface="Amazon Ember Light" charset="0"/>
                <a:ea typeface="Amazon Ember Light" charset="0"/>
                <a:cs typeface="Amazon Ember Light" charset="0"/>
              </a:defRPr>
            </a:lvl3pPr>
            <a:lvl4pPr marL="1600200" indent="-228600" algn="l" defTabSz="914400" rtl="0" eaLnBrk="1" latinLnBrk="0" hangingPunct="1">
              <a:lnSpc>
                <a:spcPct val="90000"/>
              </a:lnSpc>
              <a:spcBef>
                <a:spcPts val="500"/>
              </a:spcBef>
              <a:buFontTx/>
              <a:buBlip>
                <a:blip r:embed="rId6"/>
              </a:buBlip>
              <a:defRPr sz="1800" b="0" i="0" kern="1200">
                <a:solidFill>
                  <a:schemeClr val="tx1"/>
                </a:solidFill>
                <a:latin typeface="Amazon Ember Light" charset="0"/>
                <a:ea typeface="Amazon Ember Light" charset="0"/>
                <a:cs typeface="Amazon Ember Light" charset="0"/>
              </a:defRPr>
            </a:lvl4pPr>
            <a:lvl5pPr marL="2057400" indent="-228600" algn="l" defTabSz="914400" rtl="0" eaLnBrk="1" latinLnBrk="0" hangingPunct="1">
              <a:lnSpc>
                <a:spcPct val="90000"/>
              </a:lnSpc>
              <a:spcBef>
                <a:spcPts val="500"/>
              </a:spcBef>
              <a:buFontTx/>
              <a:buBlip>
                <a:blip r:embed="rId6"/>
              </a:buBlip>
              <a:defRPr sz="1800" b="0" i="0" kern="1200">
                <a:solidFill>
                  <a:schemeClr val="tx1"/>
                </a:solidFill>
                <a:latin typeface="Amazon Ember Light" charset="0"/>
                <a:ea typeface="Amazon Ember Light" charset="0"/>
                <a:cs typeface="Amazon Embe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Tx/>
              <a:buNone/>
            </a:pPr>
            <a:r>
              <a:rPr lang="en-US" dirty="0">
                <a:solidFill>
                  <a:srgbClr val="000000"/>
                </a:solidFill>
                <a:latin typeface="Amazon Ember Display" panose="020F0603020204020204" pitchFamily="34" charset="0"/>
                <a:ea typeface="Amazon Ember Display" panose="020F0603020204020204" pitchFamily="34" charset="0"/>
                <a:cs typeface="Amazon Ember Display" panose="020F0603020204020204" pitchFamily="34" charset="0"/>
              </a:rPr>
              <a:t>Provides an interactive query service to analyze log data in Amazon S3 using SQL</a:t>
            </a:r>
          </a:p>
        </p:txBody>
      </p:sp>
      <p:sp>
        <p:nvSpPr>
          <p:cNvPr id="17" name="TextBox 16">
            <a:extLst>
              <a:ext uri="{FF2B5EF4-FFF2-40B4-BE49-F238E27FC236}">
                <a16:creationId xmlns:a16="http://schemas.microsoft.com/office/drawing/2014/main" id="{52473440-3B5F-4805-8048-67BBF2F45B0E}"/>
              </a:ext>
            </a:extLst>
          </p:cNvPr>
          <p:cNvSpPr txBox="1"/>
          <p:nvPr/>
        </p:nvSpPr>
        <p:spPr>
          <a:xfrm>
            <a:off x="3668822" y="3695664"/>
            <a:ext cx="4102768" cy="523220"/>
          </a:xfrm>
          <a:prstGeom prst="rect">
            <a:avLst/>
          </a:prstGeom>
          <a:noFill/>
        </p:spPr>
        <p:txBody>
          <a:bodyPr wrap="square" rtlCol="0">
            <a:spAutoFit/>
          </a:bodyPr>
          <a:lstStyle/>
          <a:p>
            <a:pPr algn="ctr"/>
            <a:r>
              <a:rPr lang="en-US" sz="2800" dirty="0">
                <a:solidFill>
                  <a:srgbClr val="000000"/>
                </a:solidFill>
                <a:ea typeface="Amazon Ember" panose="020B0603020204020204" pitchFamily="34" charset="0"/>
                <a:cs typeface="Amazon Ember" panose="020B0603020204020204" pitchFamily="34" charset="0"/>
              </a:rPr>
              <a:t>Benefits</a:t>
            </a:r>
          </a:p>
        </p:txBody>
      </p:sp>
      <p:sp>
        <p:nvSpPr>
          <p:cNvPr id="7" name="Content Placeholder 2">
            <a:extLst>
              <a:ext uri="{FF2B5EF4-FFF2-40B4-BE49-F238E27FC236}">
                <a16:creationId xmlns:a16="http://schemas.microsoft.com/office/drawing/2014/main" id="{2B6DAD6F-705A-4A32-9CB7-B99324ACA90B}"/>
              </a:ext>
            </a:extLst>
          </p:cNvPr>
          <p:cNvSpPr txBox="1">
            <a:spLocks/>
          </p:cNvSpPr>
          <p:nvPr/>
        </p:nvSpPr>
        <p:spPr>
          <a:xfrm>
            <a:off x="0" y="4530725"/>
            <a:ext cx="2274888" cy="1608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Serverless</a:t>
            </a:r>
          </a:p>
        </p:txBody>
      </p:sp>
      <p:sp>
        <p:nvSpPr>
          <p:cNvPr id="11" name="Rectangle 10">
            <a:extLst>
              <a:ext uri="{FF2B5EF4-FFF2-40B4-BE49-F238E27FC236}">
                <a16:creationId xmlns:a16="http://schemas.microsoft.com/office/drawing/2014/main" id="{1796731B-E739-4F61-B3BD-A97839B9E147}"/>
              </a:ext>
            </a:extLst>
          </p:cNvPr>
          <p:cNvSpPr/>
          <p:nvPr/>
        </p:nvSpPr>
        <p:spPr>
          <a:xfrm>
            <a:off x="2693859" y="4519527"/>
            <a:ext cx="3026347" cy="1698670"/>
          </a:xfrm>
          <a:prstGeom prst="rect">
            <a:avLst/>
          </a:prstGeom>
        </p:spPr>
        <p:txBody>
          <a:bodyPr wrap="square">
            <a:spAutoFit/>
          </a:bodyPr>
          <a:lstStyle/>
          <a:p>
            <a:pPr algn="ctr">
              <a:lnSpc>
                <a:spcPct val="150000"/>
              </a:lnSpc>
            </a:pPr>
            <a:r>
              <a:rPr lang="en-US" sz="2400" dirty="0">
                <a:solidFill>
                  <a:srgbClr val="000000"/>
                </a:solidFill>
                <a:latin typeface="Amazon Ember Display" panose="020F0603020204020204" pitchFamily="34" charset="0"/>
                <a:ea typeface="Amazon Ember Display" panose="020F0603020204020204" pitchFamily="34" charset="0"/>
                <a:cs typeface="Amazon Ember Display" panose="020F0603020204020204" pitchFamily="34" charset="0"/>
              </a:rPr>
              <a:t>Cross-Region queries are supported</a:t>
            </a:r>
          </a:p>
        </p:txBody>
      </p:sp>
      <p:sp>
        <p:nvSpPr>
          <p:cNvPr id="13" name="Rectangle 12">
            <a:extLst>
              <a:ext uri="{FF2B5EF4-FFF2-40B4-BE49-F238E27FC236}">
                <a16:creationId xmlns:a16="http://schemas.microsoft.com/office/drawing/2014/main" id="{E2B3FD8A-3262-4324-806B-FD9A4F5BBEBE}"/>
              </a:ext>
            </a:extLst>
          </p:cNvPr>
          <p:cNvSpPr/>
          <p:nvPr/>
        </p:nvSpPr>
        <p:spPr>
          <a:xfrm>
            <a:off x="5720206" y="4537716"/>
            <a:ext cx="3026347" cy="1144672"/>
          </a:xfrm>
          <a:prstGeom prst="rect">
            <a:avLst/>
          </a:prstGeom>
        </p:spPr>
        <p:txBody>
          <a:bodyPr wrap="square">
            <a:spAutoFit/>
          </a:bodyPr>
          <a:lstStyle/>
          <a:p>
            <a:pPr algn="ctr">
              <a:lnSpc>
                <a:spcPct val="150000"/>
              </a:lnSpc>
            </a:pPr>
            <a:r>
              <a:rPr lang="en-US" sz="2400" dirty="0">
                <a:solidFill>
                  <a:srgbClr val="000000"/>
                </a:solidFill>
              </a:rPr>
              <a:t>Uses Presto and Apache Hive</a:t>
            </a:r>
          </a:p>
        </p:txBody>
      </p:sp>
      <p:sp>
        <p:nvSpPr>
          <p:cNvPr id="12" name="Rectangle 11">
            <a:extLst>
              <a:ext uri="{FF2B5EF4-FFF2-40B4-BE49-F238E27FC236}">
                <a16:creationId xmlns:a16="http://schemas.microsoft.com/office/drawing/2014/main" id="{34686DC9-F21D-4585-87BF-0198C827B90E}"/>
              </a:ext>
            </a:extLst>
          </p:cNvPr>
          <p:cNvSpPr/>
          <p:nvPr/>
        </p:nvSpPr>
        <p:spPr>
          <a:xfrm>
            <a:off x="8746553" y="4540954"/>
            <a:ext cx="3026347" cy="1144672"/>
          </a:xfrm>
          <a:prstGeom prst="rect">
            <a:avLst/>
          </a:prstGeom>
        </p:spPr>
        <p:txBody>
          <a:bodyPr wrap="square">
            <a:spAutoFit/>
          </a:bodyPr>
          <a:lstStyle/>
          <a:p>
            <a:pPr algn="ctr">
              <a:lnSpc>
                <a:spcPct val="150000"/>
              </a:lnSpc>
            </a:pPr>
            <a:r>
              <a:rPr lang="en-US" sz="2400" dirty="0">
                <a:solidFill>
                  <a:srgbClr val="000000"/>
                </a:solidFill>
                <a:latin typeface="Amazon Ember Display" panose="020F0603020204020204" pitchFamily="34" charset="0"/>
                <a:ea typeface="Amazon Ember Display" panose="020F0603020204020204" pitchFamily="34" charset="0"/>
                <a:cs typeface="Amazon Ember Display" panose="020F0603020204020204" pitchFamily="34" charset="0"/>
              </a:rPr>
              <a:t>No need to load or aggregate data</a:t>
            </a:r>
          </a:p>
        </p:txBody>
      </p:sp>
    </p:spTree>
    <p:custDataLst>
      <p:tags r:id="rId1"/>
    </p:custDataLst>
    <p:extLst>
      <p:ext uri="{BB962C8B-B14F-4D97-AF65-F5344CB8AC3E}">
        <p14:creationId xmlns:p14="http://schemas.microsoft.com/office/powerpoint/2010/main" val="3197414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03F7B70D-0F12-4A3E-8F2F-940A68DDCEF0}"/>
              </a:ext>
            </a:extLst>
          </p:cNvPr>
          <p:cNvSpPr>
            <a:spLocks noGrp="1"/>
          </p:cNvSpPr>
          <p:nvPr>
            <p:ph type="sldNum" idx="97"/>
          </p:nvPr>
        </p:nvSpPr>
        <p:spPr/>
        <p:txBody>
          <a:bodyPr/>
          <a:lstStyle/>
          <a:p>
            <a:fld id="{4037B1B0-0345-4E15-985A-6BECCDBE474F}" type="slidenum">
              <a:rPr lang="en-US" smtClean="0"/>
              <a:pPr/>
              <a:t>21</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Getting started with Athena</a:t>
            </a:r>
          </a:p>
        </p:txBody>
      </p:sp>
      <p:pic>
        <p:nvPicPr>
          <p:cNvPr id="6" name="ScreenshotPicture 5" descr="Screenshot highlighting a new query—selecting the event name, source IP address, and event time from a default CloudTrail S3 bucket, with a limit of 100, and options to run or save the query. The screenshot also displays a list of result any previous queries that have been run—showing each queries event name, source IP address, and event time as described in the notes.">
            <a:extLst>
              <a:ext uri="{FF2B5EF4-FFF2-40B4-BE49-F238E27FC236}">
                <a16:creationId xmlns:a16="http://schemas.microsoft.com/office/drawing/2014/main" id="{895437AB-208D-4CD5-AF70-97388D9D1894}"/>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334" y="1292219"/>
            <a:ext cx="10733333" cy="4980952"/>
          </a:xfrm>
          <a:prstGeom prst="rect">
            <a:avLst/>
          </a:prstGeom>
          <a:ln>
            <a:solidFill>
              <a:srgbClr val="FFFFFF">
                <a:lumMod val="50000"/>
              </a:srgb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780128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3DA75904-4A00-4A3B-AB24-C1CC8C703DD9}"/>
              </a:ext>
            </a:extLst>
          </p:cNvPr>
          <p:cNvSpPr>
            <a:spLocks noGrp="1"/>
          </p:cNvSpPr>
          <p:nvPr>
            <p:ph type="sldNum" idx="97"/>
          </p:nvPr>
        </p:nvSpPr>
        <p:spPr/>
        <p:txBody>
          <a:bodyPr/>
          <a:lstStyle/>
          <a:p>
            <a:fld id="{930176A1-BCF0-4712-97A6-6B495F55390B}" type="slidenum">
              <a:rPr lang="en-US" smtClean="0"/>
              <a:pPr/>
              <a:t>22</a:t>
            </a:fld>
            <a:endParaRPr lang="en-US" dirty="0"/>
          </a:p>
        </p:txBody>
      </p:sp>
      <p:sp>
        <p:nvSpPr>
          <p:cNvPr id="6" name="Title">
            <a:extLst>
              <a:ext uri="{FF2B5EF4-FFF2-40B4-BE49-F238E27FC236}">
                <a16:creationId xmlns:a16="http://schemas.microsoft.com/office/drawing/2014/main" id="{84FD7953-3B48-4A1F-AAF1-26057390D9B7}"/>
              </a:ext>
            </a:extLst>
          </p:cNvPr>
          <p:cNvSpPr>
            <a:spLocks noGrp="1"/>
          </p:cNvSpPr>
          <p:nvPr>
            <p:ph type="title" idx="1"/>
          </p:nvPr>
        </p:nvSpPr>
        <p:spPr/>
        <p:txBody>
          <a:bodyPr/>
          <a:lstStyle/>
          <a:p>
            <a:r>
              <a:rPr lang="en-US" dirty="0"/>
              <a:t>AWS Config</a:t>
            </a:r>
          </a:p>
        </p:txBody>
      </p:sp>
      <p:pic>
        <p:nvPicPr>
          <p:cNvPr id="10" name="AWSConfigIcon1">
            <a:extLst>
              <a:ext uri="{FF2B5EF4-FFF2-40B4-BE49-F238E27FC236}">
                <a16:creationId xmlns:a16="http://schemas.microsoft.com/office/drawing/2014/main" id="{452F0329-A0FA-4121-A12C-3A929F4817F4}"/>
              </a:ext>
              <a:ext uri="{C183D7F6-B498-43B3-948B-1728B52AA6E4}">
                <adec:decorative xmlns:adec="http://schemas.microsoft.com/office/drawing/2017/decorative" val="1"/>
              </a:ext>
            </a:extLst>
          </p:cNvPr>
          <p:cNvPicPr>
            <a:picLocks noGrp="1" noChangeAspect="1"/>
          </p:cNvPicPr>
          <p:nvPr>
            <p:ph type="pic" idx="3"/>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prstGeom prst="rect">
            <a:avLst/>
          </a:prstGeom>
        </p:spPr>
      </p:pic>
      <p:sp>
        <p:nvSpPr>
          <p:cNvPr id="9" name="Text Placeholder 8">
            <a:extLst>
              <a:ext uri="{FF2B5EF4-FFF2-40B4-BE49-F238E27FC236}">
                <a16:creationId xmlns:a16="http://schemas.microsoft.com/office/drawing/2014/main" id="{1F66D78C-9E8F-406F-823E-6014C94DF2FB}"/>
              </a:ext>
              <a:ext uri="{C183D7F6-B498-43B3-948B-1728B52AA6E4}">
                <adec:decorative xmlns:adec="http://schemas.microsoft.com/office/drawing/2017/decorative" val="1"/>
              </a:ext>
            </a:extLst>
          </p:cNvPr>
          <p:cNvSpPr>
            <a:spLocks noGrp="1"/>
          </p:cNvSpPr>
          <p:nvPr>
            <p:ph type="body" idx="4"/>
          </p:nvPr>
        </p:nvSpPr>
        <p:spPr/>
        <p:txBody>
          <a:bodyPr/>
          <a:lstStyle/>
          <a:p>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AWS Config</a:t>
            </a:r>
          </a:p>
        </p:txBody>
      </p:sp>
      <p:sp>
        <p:nvSpPr>
          <p:cNvPr id="7" name="Content Placeholder 6">
            <a:extLst>
              <a:ext uri="{FF2B5EF4-FFF2-40B4-BE49-F238E27FC236}">
                <a16:creationId xmlns:a16="http://schemas.microsoft.com/office/drawing/2014/main" id="{0DFFF1F8-F25F-40DE-9879-97D607F4E846}"/>
              </a:ext>
            </a:extLst>
          </p:cNvPr>
          <p:cNvSpPr>
            <a:spLocks noGrp="1"/>
          </p:cNvSpPr>
          <p:nvPr>
            <p:ph idx="2"/>
          </p:nvPr>
        </p:nvSpPr>
        <p:spPr/>
        <p:txBody>
          <a:bodyPr/>
          <a:lstStyle/>
          <a:p>
            <a:pPr>
              <a:lnSpc>
                <a:spcPct val="150000"/>
              </a:lnSpc>
            </a:pPr>
            <a:r>
              <a:rPr lang="en-US" sz="2800" dirty="0">
                <a:latin typeface="Amazon Ember Display" panose="020F0603020204020204" pitchFamily="34" charset="0"/>
                <a:ea typeface="Amazon Ember Display" panose="020F0603020204020204" pitchFamily="34" charset="0"/>
                <a:cs typeface="Amazon Ember Display" panose="020F0603020204020204" pitchFamily="34" charset="0"/>
              </a:rPr>
              <a:t>Continuously captures details on all configuration changes associated with your resources</a:t>
            </a:r>
          </a:p>
          <a:p>
            <a:pPr>
              <a:lnSpc>
                <a:spcPct val="150000"/>
              </a:lnSpc>
            </a:pPr>
            <a:r>
              <a:rPr lang="en-US" sz="2800" dirty="0">
                <a:latin typeface="Amazon Ember Display" panose="020F0603020204020204" pitchFamily="34" charset="0"/>
                <a:ea typeface="Amazon Ember Display" panose="020F0603020204020204" pitchFamily="34" charset="0"/>
                <a:cs typeface="Amazon Ember Display" panose="020F0603020204020204" pitchFamily="34" charset="0"/>
              </a:rPr>
              <a:t>Provides compliance monitoring and security analysis</a:t>
            </a:r>
          </a:p>
          <a:p>
            <a:pPr>
              <a:lnSpc>
                <a:spcPct val="150000"/>
              </a:lnSpc>
            </a:pPr>
            <a:r>
              <a:rPr lang="en-US" sz="2800" dirty="0">
                <a:latin typeface="Amazon Ember Display" panose="020F0603020204020204" pitchFamily="34" charset="0"/>
                <a:ea typeface="Amazon Ember Display" panose="020F0603020204020204" pitchFamily="34" charset="0"/>
                <a:cs typeface="Amazon Ember Display" panose="020F0603020204020204" pitchFamily="34" charset="0"/>
              </a:rPr>
              <a:t>Sends notifications when changes occur</a:t>
            </a:r>
          </a:p>
          <a:p>
            <a:pPr>
              <a:lnSpc>
                <a:spcPct val="150000"/>
              </a:lnSpc>
            </a:pPr>
            <a:r>
              <a:rPr lang="en-US" sz="2800" dirty="0">
                <a:latin typeface="Amazon Ember Display" panose="020F0603020204020204" pitchFamily="34" charset="0"/>
                <a:ea typeface="Amazon Ember Display" panose="020F0603020204020204" pitchFamily="34" charset="0"/>
                <a:cs typeface="Amazon Ember Display" panose="020F0603020204020204" pitchFamily="34" charset="0"/>
              </a:rPr>
              <a:t>Automates remediation</a:t>
            </a:r>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Tree>
    <p:custDataLst>
      <p:tags r:id="rId1"/>
    </p:custDataLst>
    <p:extLst>
      <p:ext uri="{BB962C8B-B14F-4D97-AF65-F5344CB8AC3E}">
        <p14:creationId xmlns:p14="http://schemas.microsoft.com/office/powerpoint/2010/main" val="1535071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7C6C52A7-660F-4BAF-940B-1F829F55F4E7}"/>
              </a:ext>
            </a:extLst>
          </p:cNvPr>
          <p:cNvSpPr>
            <a:spLocks noGrp="1"/>
          </p:cNvSpPr>
          <p:nvPr>
            <p:ph type="sldNum" idx="97"/>
          </p:nvPr>
        </p:nvSpPr>
        <p:spPr/>
        <p:txBody>
          <a:bodyPr/>
          <a:lstStyle/>
          <a:p>
            <a:fld id="{4037B1B0-0345-4E15-985A-6BECCDBE474F}" type="slidenum">
              <a:rPr lang="en-US" smtClean="0"/>
              <a:pPr/>
              <a:t>23</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AWS Config rules</a:t>
            </a:r>
          </a:p>
        </p:txBody>
      </p:sp>
      <p:grpSp>
        <p:nvGrpSpPr>
          <p:cNvPr id="4" name="IconsGroup3">
            <a:extLst>
              <a:ext uri="{FF2B5EF4-FFF2-40B4-BE49-F238E27FC236}">
                <a16:creationId xmlns:a16="http://schemas.microsoft.com/office/drawing/2014/main" id="{80F9DE67-62B1-4E23-BA44-12AC752BF652}"/>
              </a:ext>
              <a:ext uri="{C183D7F6-B498-43B3-948B-1728B52AA6E4}">
                <adec:decorative xmlns:adec="http://schemas.microsoft.com/office/drawing/2017/decorative" val="1"/>
              </a:ext>
            </a:extLst>
          </p:cNvPr>
          <p:cNvGrpSpPr/>
          <p:nvPr/>
        </p:nvGrpSpPr>
        <p:grpSpPr>
          <a:xfrm>
            <a:off x="2170691" y="1931383"/>
            <a:ext cx="1855619" cy="3716891"/>
            <a:chOff x="2170691" y="1931383"/>
            <a:chExt cx="1855619" cy="3716891"/>
          </a:xfrm>
        </p:grpSpPr>
        <p:sp>
          <p:nvSpPr>
            <p:cNvPr id="7" name="TextBox 6">
              <a:extLst>
                <a:ext uri="{FF2B5EF4-FFF2-40B4-BE49-F238E27FC236}">
                  <a16:creationId xmlns:a16="http://schemas.microsoft.com/office/drawing/2014/main" id="{6F91F347-5D54-46DA-8248-3BFA212EB26F}"/>
                </a:ext>
                <a:ext uri="{C183D7F6-B498-43B3-948B-1728B52AA6E4}">
                  <adec:decorative xmlns:adec="http://schemas.microsoft.com/office/drawing/2017/decorative" val="1"/>
                </a:ext>
              </a:extLst>
            </p:cNvPr>
            <p:cNvSpPr txBox="1">
              <a:spLocks noChangeArrowheads="1"/>
            </p:cNvSpPr>
            <p:nvPr/>
          </p:nvSpPr>
          <p:spPr bwMode="auto">
            <a:xfrm>
              <a:off x="2170691" y="5278942"/>
              <a:ext cx="1855619" cy="369332"/>
            </a:xfrm>
            <a:prstGeom prst="rect">
              <a:avLst/>
            </a:prstGeom>
            <a:noFill/>
            <a:ln w="9525">
              <a:noFill/>
              <a:miter lim="800000"/>
              <a:headEnd/>
              <a:tailEnd/>
            </a:ln>
          </p:spPr>
          <p:txBody>
            <a:bodyPr wrap="square">
              <a:spAutoFit/>
            </a:bodyPr>
            <a:lstStyle/>
            <a:p>
              <a:pPr algn="ctr" defTabSz="457200"/>
              <a:r>
                <a:rPr lang="en-US" dirty="0">
                  <a:solidFill>
                    <a:srgbClr val="000000"/>
                  </a:solidFill>
                  <a:latin typeface="Amazon Ember Display" panose="020F0603020204020204" pitchFamily="34" charset="0"/>
                  <a:ea typeface="Amazon Ember Display" panose="020F0603020204020204" pitchFamily="34" charset="0"/>
                  <a:cs typeface="Amazon Ember Display" panose="020F0603020204020204" pitchFamily="34" charset="0"/>
                </a:rPr>
                <a:t>Administrator</a:t>
              </a:r>
            </a:p>
          </p:txBody>
        </p:sp>
        <p:pic>
          <p:nvPicPr>
            <p:cNvPr id="9" name="Graphic 8">
              <a:extLst>
                <a:ext uri="{FF2B5EF4-FFF2-40B4-BE49-F238E27FC236}">
                  <a16:creationId xmlns:a16="http://schemas.microsoft.com/office/drawing/2014/main" id="{CC92F1E9-07CD-4D50-95F8-89C09628F44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52091" y="3989419"/>
              <a:ext cx="1122871" cy="1122871"/>
            </a:xfrm>
            <a:prstGeom prst="rect">
              <a:avLst/>
            </a:prstGeom>
          </p:spPr>
        </p:pic>
        <p:pic>
          <p:nvPicPr>
            <p:cNvPr id="10" name="Graphic 9">
              <a:extLst>
                <a:ext uri="{FF2B5EF4-FFF2-40B4-BE49-F238E27FC236}">
                  <a16:creationId xmlns:a16="http://schemas.microsoft.com/office/drawing/2014/main" id="{D943795E-3D9D-44C7-9A83-E580077A9D90}"/>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35428" y="1931383"/>
              <a:ext cx="956193" cy="956193"/>
            </a:xfrm>
            <a:prstGeom prst="rect">
              <a:avLst/>
            </a:prstGeom>
          </p:spPr>
        </p:pic>
      </p:grpSp>
      <p:sp>
        <p:nvSpPr>
          <p:cNvPr id="5" name="Content Placeholder 2">
            <a:extLst>
              <a:ext uri="{FF2B5EF4-FFF2-40B4-BE49-F238E27FC236}">
                <a16:creationId xmlns:a16="http://schemas.microsoft.com/office/drawing/2014/main" id="{ABC12FCB-FF2F-4297-9B75-232AF2FB9673}"/>
              </a:ext>
            </a:extLst>
          </p:cNvPr>
          <p:cNvSpPr txBox="1">
            <a:spLocks/>
          </p:cNvSpPr>
          <p:nvPr/>
        </p:nvSpPr>
        <p:spPr>
          <a:xfrm>
            <a:off x="4419337" y="1709891"/>
            <a:ext cx="7192554" cy="1877883"/>
          </a:xfrm>
          <a:prstGeom prst="rect">
            <a:avLst/>
          </a:prstGeom>
        </p:spPr>
        <p:txBody>
          <a:bodyPr vert="horz" lIns="91440" tIns="45720" rIns="91440" bIns="45720" rtlCol="0">
            <a:noAutofit/>
          </a:bodyPr>
          <a:lstStyle>
            <a:lvl1pPr marL="685800" indent="-457200" algn="l" defTabSz="914400" rtl="0" eaLnBrk="1" latinLnBrk="0" hangingPunct="1">
              <a:lnSpc>
                <a:spcPct val="90000"/>
              </a:lnSpc>
              <a:spcBef>
                <a:spcPts val="1000"/>
              </a:spcBef>
              <a:buSzPct val="90000"/>
              <a:buFontTx/>
              <a:buBlip>
                <a:blip r:embed="rId8"/>
              </a:buBlip>
              <a:defRPr sz="2800" b="0" i="0" kern="1200">
                <a:solidFill>
                  <a:schemeClr val="tx1"/>
                </a:solidFill>
                <a:latin typeface="Amazon Ember Light" charset="0"/>
                <a:ea typeface="Amazon Ember Light" charset="0"/>
                <a:cs typeface="Amazon Ember Light" charset="0"/>
              </a:defRPr>
            </a:lvl1pPr>
            <a:lvl2pPr marL="1143000" indent="-457200" algn="l" defTabSz="914400" rtl="0" eaLnBrk="1" latinLnBrk="0" hangingPunct="1">
              <a:lnSpc>
                <a:spcPct val="90000"/>
              </a:lnSpc>
              <a:spcBef>
                <a:spcPts val="500"/>
              </a:spcBef>
              <a:buSzPct val="90000"/>
              <a:buFontTx/>
              <a:buBlip>
                <a:blip r:embed="rId8"/>
              </a:buBlip>
              <a:defRPr sz="2400" b="0" i="0" kern="1200">
                <a:solidFill>
                  <a:schemeClr val="tx1"/>
                </a:solidFill>
                <a:latin typeface="Amazon Ember Light" charset="0"/>
                <a:ea typeface="Amazon Ember Light" charset="0"/>
                <a:cs typeface="Amazon Ember Light" charset="0"/>
              </a:defRPr>
            </a:lvl2pPr>
            <a:lvl3pPr marL="1143000" indent="-320040" algn="l" defTabSz="914400" rtl="0" eaLnBrk="1" latinLnBrk="0" hangingPunct="1">
              <a:lnSpc>
                <a:spcPct val="90000"/>
              </a:lnSpc>
              <a:spcBef>
                <a:spcPts val="500"/>
              </a:spcBef>
              <a:buSzPct val="90000"/>
              <a:buFontTx/>
              <a:buBlip>
                <a:blip r:embed="rId8"/>
              </a:buBlip>
              <a:defRPr sz="2000" b="0" i="0" kern="1200">
                <a:solidFill>
                  <a:schemeClr val="tx1"/>
                </a:solidFill>
                <a:latin typeface="Amazon Ember Light" charset="0"/>
                <a:ea typeface="Amazon Ember Light" charset="0"/>
                <a:cs typeface="Amazon Ember Light" charset="0"/>
              </a:defRPr>
            </a:lvl3pPr>
            <a:lvl4pPr marL="1600200" indent="-228600" algn="l" defTabSz="914400" rtl="0" eaLnBrk="1" latinLnBrk="0" hangingPunct="1">
              <a:lnSpc>
                <a:spcPct val="90000"/>
              </a:lnSpc>
              <a:spcBef>
                <a:spcPts val="500"/>
              </a:spcBef>
              <a:buFontTx/>
              <a:buBlip>
                <a:blip r:embed="rId9"/>
              </a:buBlip>
              <a:defRPr sz="1800" b="0" i="0" kern="1200">
                <a:solidFill>
                  <a:schemeClr val="tx1"/>
                </a:solidFill>
                <a:latin typeface="Amazon Ember Light" charset="0"/>
                <a:ea typeface="Amazon Ember Light" charset="0"/>
                <a:cs typeface="Amazon Ember Light" charset="0"/>
              </a:defRPr>
            </a:lvl4pPr>
            <a:lvl5pPr marL="2057400" indent="-228600" algn="l" defTabSz="914400" rtl="0" eaLnBrk="1" latinLnBrk="0" hangingPunct="1">
              <a:lnSpc>
                <a:spcPct val="90000"/>
              </a:lnSpc>
              <a:spcBef>
                <a:spcPts val="500"/>
              </a:spcBef>
              <a:buFontTx/>
              <a:buBlip>
                <a:blip r:embed="rId9"/>
              </a:buBlip>
              <a:defRPr sz="1800" b="0" i="0" kern="1200">
                <a:solidFill>
                  <a:schemeClr val="tx1"/>
                </a:solidFill>
                <a:latin typeface="Amazon Ember Light" charset="0"/>
                <a:ea typeface="Amazon Ember Light" charset="0"/>
                <a:cs typeface="Amazon Embe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0" algn="l" defTabSz="914400" rtl="0" eaLnBrk="1" fontAlgn="auto" latinLnBrk="0" hangingPunct="1">
              <a:lnSpc>
                <a:spcPct val="90000"/>
              </a:lnSpc>
              <a:spcBef>
                <a:spcPts val="1000"/>
              </a:spcBef>
              <a:spcAft>
                <a:spcPts val="0"/>
              </a:spcAft>
              <a:buClrTx/>
              <a:buSzPct val="90000"/>
              <a:buFontTx/>
              <a:buNone/>
              <a:tabLst/>
              <a:defRPr/>
            </a:pPr>
            <a:r>
              <a:rPr kumimoji="0" lang="en-US" b="1" i="0" u="none" strike="noStrike" kern="1200" cap="none" spc="0" normalizeH="0" baseline="0" noProof="0" dirty="0">
                <a:ln>
                  <a:noFill/>
                </a:ln>
                <a:solidFill>
                  <a:srgbClr val="232F3E"/>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Managed rules</a:t>
            </a:r>
          </a:p>
          <a:p>
            <a:pPr marL="685800" marR="0" lvl="0" indent="-457200" algn="l" defTabSz="914400" rtl="0" eaLnBrk="1" fontAlgn="auto" latinLnBrk="0" hangingPunct="1">
              <a:lnSpc>
                <a:spcPct val="90000"/>
              </a:lnSpc>
              <a:spcBef>
                <a:spcPts val="1000"/>
              </a:spcBef>
              <a:spcAft>
                <a:spcPts val="0"/>
              </a:spcAft>
              <a:buClrTx/>
              <a:buSzPct val="90000"/>
              <a:buFont typeface="Arial" panose="020B0604020202020204" pitchFamily="34" charset="0"/>
              <a:buChar char="•"/>
              <a:tabLst/>
              <a:defRPr/>
            </a:pPr>
            <a:r>
              <a:rPr kumimoji="0" lang="en-US" b="0" i="0" u="none" strike="noStrike" kern="1200" cap="none" spc="0" normalizeH="0" baseline="0" noProof="0" dirty="0">
                <a:ln>
                  <a:noFill/>
                </a:ln>
                <a:solidFill>
                  <a:srgbClr val="232F3E"/>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Defined and maintained by AWS</a:t>
            </a:r>
          </a:p>
          <a:p>
            <a:pPr marL="685800" marR="0" lvl="0" indent="-457200" algn="l" defTabSz="914400" rtl="0" eaLnBrk="1" fontAlgn="auto" latinLnBrk="0" hangingPunct="1">
              <a:lnSpc>
                <a:spcPct val="90000"/>
              </a:lnSpc>
              <a:spcBef>
                <a:spcPts val="1000"/>
              </a:spcBef>
              <a:spcAft>
                <a:spcPts val="0"/>
              </a:spcAft>
              <a:buClrTx/>
              <a:buSzPct val="90000"/>
              <a:buFont typeface="Arial" panose="020B0604020202020204" pitchFamily="34" charset="0"/>
              <a:buChar char="•"/>
              <a:tabLst/>
              <a:defRPr/>
            </a:pPr>
            <a:r>
              <a:rPr kumimoji="0" lang="en-US" b="0" i="0" u="none" strike="noStrike" kern="1200" cap="none" spc="0" normalizeH="0" baseline="0" noProof="0" dirty="0">
                <a:ln>
                  <a:noFill/>
                </a:ln>
                <a:solidFill>
                  <a:srgbClr val="232F3E"/>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Require minimal to no configuration</a:t>
            </a:r>
          </a:p>
        </p:txBody>
      </p:sp>
      <p:sp>
        <p:nvSpPr>
          <p:cNvPr id="8" name="Content Placeholder 2">
            <a:extLst>
              <a:ext uri="{FF2B5EF4-FFF2-40B4-BE49-F238E27FC236}">
                <a16:creationId xmlns:a16="http://schemas.microsoft.com/office/drawing/2014/main" id="{CBBB0098-6A27-4E4D-A3CC-EBBA69A677FA}"/>
              </a:ext>
            </a:extLst>
          </p:cNvPr>
          <p:cNvSpPr txBox="1">
            <a:spLocks/>
          </p:cNvSpPr>
          <p:nvPr/>
        </p:nvSpPr>
        <p:spPr>
          <a:xfrm>
            <a:off x="4410764" y="3989419"/>
            <a:ext cx="6597131" cy="1755416"/>
          </a:xfrm>
          <a:prstGeom prst="rect">
            <a:avLst/>
          </a:prstGeom>
        </p:spPr>
        <p:txBody>
          <a:bodyPr vert="horz" lIns="91440" tIns="45720" rIns="91440" bIns="45720" rtlCol="0">
            <a:noAutofit/>
          </a:bodyPr>
          <a:lstStyle>
            <a:lvl1pPr marL="685800" indent="-457200" algn="l" defTabSz="914400" rtl="0" eaLnBrk="1" latinLnBrk="0" hangingPunct="1">
              <a:lnSpc>
                <a:spcPct val="90000"/>
              </a:lnSpc>
              <a:spcBef>
                <a:spcPts val="1000"/>
              </a:spcBef>
              <a:buSzPct val="90000"/>
              <a:buFontTx/>
              <a:buBlip>
                <a:blip r:embed="rId8"/>
              </a:buBlip>
              <a:defRPr sz="2800" b="0" i="0" kern="1200">
                <a:solidFill>
                  <a:schemeClr val="tx1"/>
                </a:solidFill>
                <a:latin typeface="Amazon Ember Light" charset="0"/>
                <a:ea typeface="Amazon Ember Light" charset="0"/>
                <a:cs typeface="Amazon Ember Light" charset="0"/>
              </a:defRPr>
            </a:lvl1pPr>
            <a:lvl2pPr marL="1143000" indent="-457200" algn="l" defTabSz="914400" rtl="0" eaLnBrk="1" latinLnBrk="0" hangingPunct="1">
              <a:lnSpc>
                <a:spcPct val="90000"/>
              </a:lnSpc>
              <a:spcBef>
                <a:spcPts val="500"/>
              </a:spcBef>
              <a:buSzPct val="90000"/>
              <a:buFontTx/>
              <a:buBlip>
                <a:blip r:embed="rId8"/>
              </a:buBlip>
              <a:defRPr sz="2400" b="0" i="0" kern="1200">
                <a:solidFill>
                  <a:schemeClr val="tx1"/>
                </a:solidFill>
                <a:latin typeface="Amazon Ember Light" charset="0"/>
                <a:ea typeface="Amazon Ember Light" charset="0"/>
                <a:cs typeface="Amazon Ember Light" charset="0"/>
              </a:defRPr>
            </a:lvl2pPr>
            <a:lvl3pPr marL="1143000" indent="-320040" algn="l" defTabSz="914400" rtl="0" eaLnBrk="1" latinLnBrk="0" hangingPunct="1">
              <a:lnSpc>
                <a:spcPct val="90000"/>
              </a:lnSpc>
              <a:spcBef>
                <a:spcPts val="500"/>
              </a:spcBef>
              <a:buSzPct val="90000"/>
              <a:buFontTx/>
              <a:buBlip>
                <a:blip r:embed="rId8"/>
              </a:buBlip>
              <a:defRPr sz="2000" b="0" i="0" kern="1200">
                <a:solidFill>
                  <a:schemeClr val="tx1"/>
                </a:solidFill>
                <a:latin typeface="Amazon Ember Light" charset="0"/>
                <a:ea typeface="Amazon Ember Light" charset="0"/>
                <a:cs typeface="Amazon Ember Light" charset="0"/>
              </a:defRPr>
            </a:lvl3pPr>
            <a:lvl4pPr marL="1600200" indent="-228600" algn="l" defTabSz="914400" rtl="0" eaLnBrk="1" latinLnBrk="0" hangingPunct="1">
              <a:lnSpc>
                <a:spcPct val="90000"/>
              </a:lnSpc>
              <a:spcBef>
                <a:spcPts val="500"/>
              </a:spcBef>
              <a:buFontTx/>
              <a:buBlip>
                <a:blip r:embed="rId9"/>
              </a:buBlip>
              <a:defRPr sz="1800" b="0" i="0" kern="1200">
                <a:solidFill>
                  <a:schemeClr val="tx1"/>
                </a:solidFill>
                <a:latin typeface="Amazon Ember Light" charset="0"/>
                <a:ea typeface="Amazon Ember Light" charset="0"/>
                <a:cs typeface="Amazon Ember Light" charset="0"/>
              </a:defRPr>
            </a:lvl4pPr>
            <a:lvl5pPr marL="2057400" indent="-228600" algn="l" defTabSz="914400" rtl="0" eaLnBrk="1" latinLnBrk="0" hangingPunct="1">
              <a:lnSpc>
                <a:spcPct val="90000"/>
              </a:lnSpc>
              <a:spcBef>
                <a:spcPts val="500"/>
              </a:spcBef>
              <a:buFontTx/>
              <a:buBlip>
                <a:blip r:embed="rId9"/>
              </a:buBlip>
              <a:defRPr sz="1800" b="0" i="0" kern="1200">
                <a:solidFill>
                  <a:schemeClr val="tx1"/>
                </a:solidFill>
                <a:latin typeface="Amazon Ember Light" charset="0"/>
                <a:ea typeface="Amazon Ember Light" charset="0"/>
                <a:cs typeface="Amazon Embe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0" algn="l" defTabSz="914400" rtl="0" eaLnBrk="1" fontAlgn="auto" latinLnBrk="0" hangingPunct="1">
              <a:lnSpc>
                <a:spcPct val="90000"/>
              </a:lnSpc>
              <a:spcBef>
                <a:spcPts val="1000"/>
              </a:spcBef>
              <a:spcAft>
                <a:spcPts val="0"/>
              </a:spcAft>
              <a:buClrTx/>
              <a:buSzPct val="90000"/>
              <a:buFontTx/>
              <a:buNone/>
              <a:tabLst/>
              <a:defRPr/>
            </a:pPr>
            <a:r>
              <a:rPr kumimoji="0" lang="en-US" b="1" i="0" u="none" strike="noStrike" kern="1200" cap="none" spc="0" normalizeH="0" baseline="0" noProof="0" dirty="0">
                <a:ln>
                  <a:noFill/>
                </a:ln>
                <a:solidFill>
                  <a:srgbClr val="232F3E"/>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Custom rules</a:t>
            </a:r>
          </a:p>
          <a:p>
            <a:pPr marL="685800" marR="0" lvl="0" indent="-457200" algn="l" defTabSz="914400" rtl="0" eaLnBrk="1" fontAlgn="auto" latinLnBrk="0" hangingPunct="1">
              <a:lnSpc>
                <a:spcPct val="90000"/>
              </a:lnSpc>
              <a:spcBef>
                <a:spcPts val="1000"/>
              </a:spcBef>
              <a:spcAft>
                <a:spcPts val="0"/>
              </a:spcAft>
              <a:buClrTx/>
              <a:buSzPct val="90000"/>
              <a:buFont typeface="Arial" panose="020B0604020202020204" pitchFamily="34" charset="0"/>
              <a:buChar char="•"/>
              <a:tabLst/>
              <a:defRPr/>
            </a:pPr>
            <a:r>
              <a:rPr kumimoji="0" lang="en-US" b="0" i="0" u="none" strike="noStrike" kern="1200" cap="none" spc="0" normalizeH="0" baseline="0" noProof="0" dirty="0">
                <a:ln>
                  <a:noFill/>
                </a:ln>
                <a:solidFill>
                  <a:srgbClr val="232F3E"/>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Uses Lambda functions</a:t>
            </a:r>
          </a:p>
          <a:p>
            <a:pPr marL="685800" marR="0" lvl="0" indent="-457200" algn="l" defTabSz="914400" rtl="0" eaLnBrk="1" fontAlgn="auto" latinLnBrk="0" hangingPunct="1">
              <a:lnSpc>
                <a:spcPct val="90000"/>
              </a:lnSpc>
              <a:spcBef>
                <a:spcPts val="1000"/>
              </a:spcBef>
              <a:spcAft>
                <a:spcPts val="0"/>
              </a:spcAft>
              <a:buClrTx/>
              <a:buSzPct val="90000"/>
              <a:buFont typeface="Arial" panose="020B0604020202020204" pitchFamily="34" charset="0"/>
              <a:buChar char="•"/>
              <a:tabLst/>
              <a:defRPr/>
            </a:pPr>
            <a:r>
              <a:rPr kumimoji="0" lang="en-US" b="0" i="0" u="none" strike="noStrike" kern="1200" cap="none" spc="0" normalizeH="0" baseline="0" noProof="0" dirty="0">
                <a:ln>
                  <a:noFill/>
                </a:ln>
                <a:solidFill>
                  <a:srgbClr val="232F3E"/>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Maintained by the customer</a:t>
            </a:r>
          </a:p>
        </p:txBody>
      </p:sp>
    </p:spTree>
    <p:custDataLst>
      <p:tags r:id="rId1"/>
    </p:custDataLst>
    <p:extLst>
      <p:ext uri="{BB962C8B-B14F-4D97-AF65-F5344CB8AC3E}">
        <p14:creationId xmlns:p14="http://schemas.microsoft.com/office/powerpoint/2010/main" val="1475445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5EFA7AF6-C373-4F7B-8CFA-C68CDC625C02}"/>
              </a:ext>
            </a:extLst>
          </p:cNvPr>
          <p:cNvSpPr>
            <a:spLocks noGrp="1"/>
          </p:cNvSpPr>
          <p:nvPr>
            <p:ph type="sldNum" idx="97"/>
          </p:nvPr>
        </p:nvSpPr>
        <p:spPr/>
        <p:txBody>
          <a:bodyPr/>
          <a:lstStyle/>
          <a:p>
            <a:fld id="{4037B1B0-0345-4E15-985A-6BECCDBE474F}" type="slidenum">
              <a:rPr lang="en-US" smtClean="0"/>
              <a:pPr/>
              <a:t>24</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Implementing AWS Config rules</a:t>
            </a:r>
          </a:p>
        </p:txBody>
      </p:sp>
      <p:pic>
        <p:nvPicPr>
          <p:cNvPr id="5" name="ScreenshotPS" descr="AWS Config Resource inventory user interface showing the following information—Resources, Tag, Compliance data, and a list of current inventory items that display the resource identifier, resource type, and compliance information for each item as described in the notes.">
            <a:extLst>
              <a:ext uri="{FF2B5EF4-FFF2-40B4-BE49-F238E27FC236}">
                <a16:creationId xmlns:a16="http://schemas.microsoft.com/office/drawing/2014/main" id="{B6C88A1C-CCE8-4B44-AAA5-C14DA3E38C47}"/>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4715" y="1237943"/>
            <a:ext cx="8065642" cy="5063706"/>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122166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4510F3A0-1BDD-4D67-9986-79E32ADD526D}"/>
              </a:ext>
            </a:extLst>
          </p:cNvPr>
          <p:cNvSpPr>
            <a:spLocks noGrp="1"/>
          </p:cNvSpPr>
          <p:nvPr>
            <p:ph type="sldNum" idx="97"/>
          </p:nvPr>
        </p:nvSpPr>
        <p:spPr/>
        <p:txBody>
          <a:bodyPr/>
          <a:lstStyle/>
          <a:p>
            <a:fld id="{4037B1B0-0345-4E15-985A-6BECCDBE474F}" type="slidenum">
              <a:rPr lang="en-US" smtClean="0"/>
              <a:pPr/>
              <a:t>25</a:t>
            </a:fld>
            <a:endParaRPr lang="en-US" dirty="0"/>
          </a:p>
        </p:txBody>
      </p:sp>
      <p:sp>
        <p:nvSpPr>
          <p:cNvPr id="5" name="Title">
            <a:extLst>
              <a:ext uri="{FF2B5EF4-FFF2-40B4-BE49-F238E27FC236}">
                <a16:creationId xmlns:a16="http://schemas.microsoft.com/office/drawing/2014/main" id="{A7705F02-087E-41F7-8CC3-20F219BF906D}"/>
              </a:ext>
            </a:extLst>
          </p:cNvPr>
          <p:cNvSpPr>
            <a:spLocks noGrp="1"/>
          </p:cNvSpPr>
          <p:nvPr>
            <p:ph type="title" idx="1"/>
          </p:nvPr>
        </p:nvSpPr>
        <p:spPr/>
        <p:txBody>
          <a:bodyPr/>
          <a:lstStyle/>
          <a:p>
            <a:r>
              <a:rPr lang="en-US" dirty="0"/>
              <a:t>Amazon GuardDuty</a:t>
            </a:r>
          </a:p>
        </p:txBody>
      </p:sp>
      <p:pic>
        <p:nvPicPr>
          <p:cNvPr id="10" name="Picture Placeholder 9">
            <a:extLst>
              <a:ext uri="{FF2B5EF4-FFF2-40B4-BE49-F238E27FC236}">
                <a16:creationId xmlns:a16="http://schemas.microsoft.com/office/drawing/2014/main" id="{9739ED6A-1B7F-4413-845C-30CFA4E6406B}"/>
              </a:ext>
              <a:ext uri="{C183D7F6-B498-43B3-948B-1728B52AA6E4}">
                <adec:decorative xmlns:adec="http://schemas.microsoft.com/office/drawing/2017/decorative" val="1"/>
              </a:ext>
            </a:extLst>
          </p:cNvPr>
          <p:cNvPicPr>
            <a:picLocks noGrp="1" noChangeAspect="1"/>
          </p:cNvPicPr>
          <p:nvPr>
            <p:ph type="pic" idx="3"/>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p:pic>
      <p:sp>
        <p:nvSpPr>
          <p:cNvPr id="8" name="Text Placeholder 7">
            <a:extLst>
              <a:ext uri="{FF2B5EF4-FFF2-40B4-BE49-F238E27FC236}">
                <a16:creationId xmlns:a16="http://schemas.microsoft.com/office/drawing/2014/main" id="{380A0B25-F86C-4387-88B4-73E89A6FB2F2}"/>
              </a:ext>
              <a:ext uri="{C183D7F6-B498-43B3-948B-1728B52AA6E4}">
                <adec:decorative xmlns:adec="http://schemas.microsoft.com/office/drawing/2017/decorative" val="1"/>
              </a:ext>
            </a:extLst>
          </p:cNvPr>
          <p:cNvSpPr>
            <a:spLocks noGrp="1"/>
          </p:cNvSpPr>
          <p:nvPr>
            <p:ph type="body" idx="4"/>
          </p:nvPr>
        </p:nvSpPr>
        <p:spPr>
          <a:xfrm>
            <a:off x="358265" y="4571761"/>
            <a:ext cx="2609729" cy="914400"/>
          </a:xfrm>
        </p:spPr>
        <p:txBody>
          <a:bodyPr/>
          <a:lstStyle/>
          <a:p>
            <a:r>
              <a:rPr lang="en-US" dirty="0">
                <a:latin typeface="Amazon Ember Display" panose="020F0603020204020204" pitchFamily="34" charset="0"/>
                <a:ea typeface="Amazon Ember Display" panose="020F0603020204020204" pitchFamily="34" charset="0"/>
                <a:cs typeface="Amazon Ember Display" panose="020F0603020204020204" pitchFamily="34" charset="0"/>
              </a:rPr>
              <a:t>Amazon GuardDuty</a:t>
            </a:r>
          </a:p>
        </p:txBody>
      </p:sp>
      <p:sp>
        <p:nvSpPr>
          <p:cNvPr id="6" name="Content Placeholder 5">
            <a:extLst>
              <a:ext uri="{FF2B5EF4-FFF2-40B4-BE49-F238E27FC236}">
                <a16:creationId xmlns:a16="http://schemas.microsoft.com/office/drawing/2014/main" id="{73C42948-D8C5-4A83-886D-D15FEB2BFFFF}"/>
              </a:ext>
            </a:extLst>
          </p:cNvPr>
          <p:cNvSpPr>
            <a:spLocks noGrp="1"/>
          </p:cNvSpPr>
          <p:nvPr>
            <p:ph idx="2"/>
          </p:nvPr>
        </p:nvSpPr>
        <p:spPr/>
        <p:txBody>
          <a:bodyPr/>
          <a:lstStyle/>
          <a:p>
            <a:pPr>
              <a:lnSpc>
                <a:spcPct val="150000"/>
              </a:lnSpc>
            </a:pPr>
            <a:r>
              <a:rPr lang="en-US" sz="2800" dirty="0">
                <a:latin typeface="Amazon Ember Display" panose="020F0603020204020204" pitchFamily="34" charset="0"/>
                <a:ea typeface="Amazon Ember Display" panose="020F0603020204020204" pitchFamily="34" charset="0"/>
                <a:cs typeface="Amazon Ember Display" panose="020F0603020204020204" pitchFamily="34" charset="0"/>
              </a:rPr>
              <a:t>Intelligent threat detection and continuous monitoring to protect AWS accounts and workloads</a:t>
            </a:r>
          </a:p>
          <a:p>
            <a:pPr>
              <a:lnSpc>
                <a:spcPct val="150000"/>
              </a:lnSpc>
            </a:pPr>
            <a:r>
              <a:rPr lang="en-US" sz="2800" dirty="0">
                <a:latin typeface="Amazon Ember Display" panose="020F0603020204020204" pitchFamily="34" charset="0"/>
                <a:ea typeface="Amazon Ember Display" panose="020F0603020204020204" pitchFamily="34" charset="0"/>
                <a:cs typeface="Amazon Ember Display" panose="020F0603020204020204" pitchFamily="34" charset="0"/>
              </a:rPr>
              <a:t>Identifies suspected malicious activity through integrated threat intelligence feeds</a:t>
            </a:r>
          </a:p>
          <a:p>
            <a:pPr>
              <a:lnSpc>
                <a:spcPct val="150000"/>
              </a:lnSpc>
            </a:pPr>
            <a:r>
              <a:rPr lang="en-US" sz="2800" dirty="0">
                <a:latin typeface="Amazon Ember Display" panose="020F0603020204020204" pitchFamily="34" charset="0"/>
                <a:ea typeface="Amazon Ember Display" panose="020F0603020204020204" pitchFamily="34" charset="0"/>
                <a:cs typeface="Amazon Ember Display" panose="020F0603020204020204" pitchFamily="34" charset="0"/>
              </a:rPr>
              <a:t>Uses machine learning to detect anomalies</a:t>
            </a:r>
          </a:p>
        </p:txBody>
      </p:sp>
    </p:spTree>
    <p:custDataLst>
      <p:tags r:id="rId1"/>
    </p:custDataLst>
    <p:extLst>
      <p:ext uri="{BB962C8B-B14F-4D97-AF65-F5344CB8AC3E}">
        <p14:creationId xmlns:p14="http://schemas.microsoft.com/office/powerpoint/2010/main" val="3731965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465D0222-DA7E-4B5A-8683-E497DB42A60E}"/>
              </a:ext>
            </a:extLst>
          </p:cNvPr>
          <p:cNvSpPr>
            <a:spLocks noGrp="1"/>
          </p:cNvSpPr>
          <p:nvPr>
            <p:ph type="sldNum" idx="97"/>
          </p:nvPr>
        </p:nvSpPr>
        <p:spPr/>
        <p:txBody>
          <a:bodyPr/>
          <a:lstStyle/>
          <a:p>
            <a:fld id="{4037B1B0-0345-4E15-985A-6BECCDBE474F}" type="slidenum">
              <a:rPr lang="en-US" smtClean="0"/>
              <a:pPr/>
              <a:t>26</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Getting started with </a:t>
            </a:r>
            <a:r>
              <a:rPr lang="en-US" dirty="0" err="1"/>
              <a:t>GuardDuty</a:t>
            </a:r>
            <a:endParaRPr lang="en-US" dirty="0"/>
          </a:p>
        </p:txBody>
      </p:sp>
      <p:grpSp>
        <p:nvGrpSpPr>
          <p:cNvPr id="4" name="GettingStarted" descr="Turn on GuardDuty for all accounts to continuously analyze data, intelligently detect threats, and take action with detailed findings as described in the notes.">
            <a:extLst>
              <a:ext uri="{FF2B5EF4-FFF2-40B4-BE49-F238E27FC236}">
                <a16:creationId xmlns:a16="http://schemas.microsoft.com/office/drawing/2014/main" id="{53B5481E-8ABD-424B-A945-5E3AEC472AC6}"/>
              </a:ext>
            </a:extLst>
          </p:cNvPr>
          <p:cNvGrpSpPr/>
          <p:nvPr/>
        </p:nvGrpSpPr>
        <p:grpSpPr>
          <a:xfrm>
            <a:off x="414870" y="1794938"/>
            <a:ext cx="11252199" cy="4369212"/>
            <a:chOff x="414870" y="1794938"/>
            <a:chExt cx="11252199" cy="4369212"/>
          </a:xfrm>
        </p:grpSpPr>
        <p:sp>
          <p:nvSpPr>
            <p:cNvPr id="6" name="Content Placeholder 2">
              <a:extLst>
                <a:ext uri="{FF2B5EF4-FFF2-40B4-BE49-F238E27FC236}">
                  <a16:creationId xmlns:a16="http://schemas.microsoft.com/office/drawing/2014/main" id="{A81D16D2-DCA7-4A5E-BA4A-3D936B0D8F27}"/>
                </a:ext>
              </a:extLst>
            </p:cNvPr>
            <p:cNvSpPr txBox="1">
              <a:spLocks/>
            </p:cNvSpPr>
            <p:nvPr/>
          </p:nvSpPr>
          <p:spPr>
            <a:xfrm>
              <a:off x="567268" y="4572825"/>
              <a:ext cx="2108201" cy="1582698"/>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32F3E"/>
                  </a:solidFill>
                  <a:effectLst/>
                  <a:uLnTx/>
                  <a:uFillTx/>
                  <a:latin typeface="+mn-lt"/>
                  <a:ea typeface="Amazon Ember" panose="020B0603020204020204" pitchFamily="34" charset="0"/>
                  <a:cs typeface="Amazon Ember" panose="020B0603020204020204" pitchFamily="34" charset="0"/>
                </a:rPr>
                <a:t>Turn on GuardDuty for all accounts.</a:t>
              </a:r>
            </a:p>
            <a:p>
              <a:pPr marL="228600" marR="0" lvl="0" indent="-228600" algn="ctr"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32F3E"/>
                </a:solidFill>
                <a:effectLst/>
                <a:uLnTx/>
                <a:uFillTx/>
                <a:latin typeface="+mn-lt"/>
                <a:ea typeface="Amazon Ember Light" panose="020B0403020204020204" pitchFamily="34" charset="0"/>
                <a:cs typeface="Amazon Ember Light" panose="020B0403020204020204" pitchFamily="34" charset="0"/>
              </a:endParaRPr>
            </a:p>
          </p:txBody>
        </p:sp>
        <p:sp>
          <p:nvSpPr>
            <p:cNvPr id="8" name="Rectangle 7">
              <a:extLst>
                <a:ext uri="{FF2B5EF4-FFF2-40B4-BE49-F238E27FC236}">
                  <a16:creationId xmlns:a16="http://schemas.microsoft.com/office/drawing/2014/main" id="{D769FE3F-0A50-4157-B084-6910E67424D7}"/>
                </a:ext>
                <a:ext uri="{C183D7F6-B498-43B3-948B-1728B52AA6E4}">
                  <adec:decorative xmlns:adec="http://schemas.microsoft.com/office/drawing/2017/decorative" val="1"/>
                </a:ext>
              </a:extLst>
            </p:cNvPr>
            <p:cNvSpPr/>
            <p:nvPr/>
          </p:nvSpPr>
          <p:spPr>
            <a:xfrm>
              <a:off x="3361270" y="1794938"/>
              <a:ext cx="2412999" cy="4368799"/>
            </a:xfrm>
            <a:prstGeom prst="rect">
              <a:avLst/>
            </a:prstGeom>
            <a:noFill/>
            <a:ln w="19050"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FFFFFF"/>
                </a:solidFill>
                <a:effectLst/>
                <a:uLnTx/>
                <a:uFillTx/>
                <a:ea typeface="+mn-ea"/>
                <a:cs typeface="+mn-cs"/>
              </a:endParaRPr>
            </a:p>
          </p:txBody>
        </p:sp>
        <p:cxnSp>
          <p:nvCxnSpPr>
            <p:cNvPr id="9" name="Straight Connector 8">
              <a:extLst>
                <a:ext uri="{FF2B5EF4-FFF2-40B4-BE49-F238E27FC236}">
                  <a16:creationId xmlns:a16="http://schemas.microsoft.com/office/drawing/2014/main" id="{1A73098A-E94F-4450-857A-F3A6EAC9EEA1}"/>
                </a:ext>
                <a:ext uri="{C183D7F6-B498-43B3-948B-1728B52AA6E4}">
                  <adec:decorative xmlns:adec="http://schemas.microsoft.com/office/drawing/2017/decorative" val="1"/>
                </a:ext>
              </a:extLst>
            </p:cNvPr>
            <p:cNvCxnSpPr>
              <a:cxnSpLocks/>
            </p:cNvCxnSpPr>
            <p:nvPr/>
          </p:nvCxnSpPr>
          <p:spPr>
            <a:xfrm>
              <a:off x="3513668" y="4148666"/>
              <a:ext cx="2108201" cy="0"/>
            </a:xfrm>
            <a:prstGeom prst="line">
              <a:avLst/>
            </a:prstGeom>
            <a:noFill/>
            <a:ln w="19050" cap="flat" cmpd="sng" algn="ctr">
              <a:solidFill>
                <a:srgbClr val="FFFFFF">
                  <a:lumMod val="65000"/>
                </a:srgbClr>
              </a:solidFill>
              <a:prstDash val="solid"/>
              <a:miter lim="800000"/>
            </a:ln>
            <a:effectLst/>
          </p:spPr>
        </p:cxnSp>
        <p:sp>
          <p:nvSpPr>
            <p:cNvPr id="10" name="Content Placeholder 2">
              <a:extLst>
                <a:ext uri="{FF2B5EF4-FFF2-40B4-BE49-F238E27FC236}">
                  <a16:creationId xmlns:a16="http://schemas.microsoft.com/office/drawing/2014/main" id="{62521E3A-3ACC-47A0-A92F-E5BD99689800}"/>
                </a:ext>
              </a:extLst>
            </p:cNvPr>
            <p:cNvSpPr txBox="1">
              <a:spLocks/>
            </p:cNvSpPr>
            <p:nvPr/>
          </p:nvSpPr>
          <p:spPr>
            <a:xfrm>
              <a:off x="3569674" y="4581039"/>
              <a:ext cx="1969809" cy="1582698"/>
            </a:xfrm>
            <a:prstGeom prst="rect">
              <a:avLst/>
            </a:prstGeom>
            <a:ln>
              <a:noFill/>
            </a:ln>
          </p:spPr>
          <p:txBody>
            <a:bodyPr vert="horz" lIns="91440" tIns="45720" rIns="91440" bIns="45720" rtlCol="0">
              <a:normAutofit/>
            </a:bodyPr>
            <a:lstStyle>
              <a:lvl1pPr marL="466344" indent="-457200" algn="l" defTabSz="914400" rtl="0" eaLnBrk="1" latinLnBrk="0" hangingPunct="1">
                <a:lnSpc>
                  <a:spcPct val="100000"/>
                </a:lnSpc>
                <a:spcBef>
                  <a:spcPts val="0"/>
                </a:spcBef>
                <a:spcAft>
                  <a:spcPts val="600"/>
                </a:spcAft>
                <a:buFontTx/>
                <a:buBlip>
                  <a:blip r:embed="rId4"/>
                </a:buBlip>
                <a:defRPr sz="2800" b="0" i="0" kern="1200">
                  <a:solidFill>
                    <a:schemeClr val="tx1"/>
                  </a:solidFill>
                  <a:latin typeface="Amazon Ember Light" charset="0"/>
                  <a:ea typeface="Amazon Ember Light" charset="0"/>
                  <a:cs typeface="Amazon Ember Light" charset="0"/>
                </a:defRPr>
              </a:lvl1pPr>
              <a:lvl2pPr marL="1143000" indent="-466344" algn="l" defTabSz="914400" rtl="0" eaLnBrk="1" latinLnBrk="0" hangingPunct="1">
                <a:lnSpc>
                  <a:spcPct val="100000"/>
                </a:lnSpc>
                <a:spcBef>
                  <a:spcPts val="600"/>
                </a:spcBef>
                <a:buFontTx/>
                <a:buBlip>
                  <a:blip r:embed="rId4"/>
                </a:buBlip>
                <a:defRPr sz="2400" b="0" i="0" kern="1200">
                  <a:solidFill>
                    <a:schemeClr val="tx1"/>
                  </a:solidFill>
                  <a:latin typeface="Amazon Ember Light" charset="0"/>
                  <a:ea typeface="Amazon Ember Light" charset="0"/>
                  <a:cs typeface="Amazon Ember Light" charset="0"/>
                </a:defRPr>
              </a:lvl2pPr>
              <a:lvl3pPr marL="1143000" indent="-228600" algn="l" defTabSz="914400" rtl="0" eaLnBrk="1" latinLnBrk="0" hangingPunct="1">
                <a:lnSpc>
                  <a:spcPct val="90000"/>
                </a:lnSpc>
                <a:spcBef>
                  <a:spcPts val="500"/>
                </a:spcBef>
                <a:buFontTx/>
                <a:buBlip>
                  <a:blip r:embed="rId4"/>
                </a:buBlip>
                <a:defRPr sz="2000" b="0" i="0" kern="1200">
                  <a:solidFill>
                    <a:schemeClr val="tx1"/>
                  </a:solidFill>
                  <a:latin typeface="Amazon Ember Light" charset="0"/>
                  <a:ea typeface="Amazon Ember Light" charset="0"/>
                  <a:cs typeface="Amazon Ember Light" charset="0"/>
                </a:defRPr>
              </a:lvl3pPr>
              <a:lvl4pPr marL="1600200" indent="-228600" algn="l" defTabSz="914400" rtl="0" eaLnBrk="1" latinLnBrk="0" hangingPunct="1">
                <a:lnSpc>
                  <a:spcPct val="90000"/>
                </a:lnSpc>
                <a:spcBef>
                  <a:spcPts val="500"/>
                </a:spcBef>
                <a:buFontTx/>
                <a:buBlip>
                  <a:blip r:embed="rId4"/>
                </a:buBlip>
                <a:defRPr sz="1800" b="0" i="0" kern="1200">
                  <a:solidFill>
                    <a:schemeClr val="tx1"/>
                  </a:solidFill>
                  <a:latin typeface="Amazon Ember Light" charset="0"/>
                  <a:ea typeface="Amazon Ember Light" charset="0"/>
                  <a:cs typeface="Amazon Ember Light" charset="0"/>
                </a:defRPr>
              </a:lvl4pPr>
              <a:lvl5pPr marL="2057400" indent="-228600" algn="l" defTabSz="914400" rtl="0" eaLnBrk="1" latinLnBrk="0" hangingPunct="1">
                <a:lnSpc>
                  <a:spcPct val="90000"/>
                </a:lnSpc>
                <a:spcBef>
                  <a:spcPts val="500"/>
                </a:spcBef>
                <a:buFontTx/>
                <a:buBlip>
                  <a:blip r:embed="rId4"/>
                </a:buBlip>
                <a:defRPr sz="1800" b="0" i="0" kern="1200">
                  <a:solidFill>
                    <a:schemeClr val="tx1"/>
                  </a:solidFill>
                  <a:latin typeface="Amazon Ember Light" charset="0"/>
                  <a:ea typeface="Amazon Ember Light" charset="0"/>
                  <a:cs typeface="Amazon Embe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232F3E"/>
                  </a:solidFill>
                  <a:effectLst/>
                  <a:uLnTx/>
                  <a:uFillTx/>
                  <a:latin typeface="+mn-lt"/>
                  <a:ea typeface="Amazon Ember" panose="020B0603020204020204" pitchFamily="34" charset="0"/>
                  <a:cs typeface="Amazon Ember" panose="020B0603020204020204" pitchFamily="34" charset="0"/>
                </a:rPr>
                <a:t>Continuously analyze data.</a:t>
              </a:r>
            </a:p>
            <a:p>
              <a:pPr marL="466344" marR="0" lvl="0" indent="-457200" algn="ctr" defTabSz="914400" rtl="0" eaLnBrk="1" fontAlgn="auto" latinLnBrk="0" hangingPunct="1">
                <a:lnSpc>
                  <a:spcPct val="100000"/>
                </a:lnSpc>
                <a:spcBef>
                  <a:spcPts val="0"/>
                </a:spcBef>
                <a:spcAft>
                  <a:spcPts val="600"/>
                </a:spcAft>
                <a:buClrTx/>
                <a:buSzTx/>
                <a:buFontTx/>
                <a:buBlip>
                  <a:blip r:embed="rId4"/>
                </a:buBlip>
                <a:tabLst/>
                <a:defRPr/>
              </a:pPr>
              <a:endParaRPr kumimoji="0" lang="en-US" sz="1800" b="0" i="0" u="none" strike="noStrike" kern="1200" cap="none" spc="0" normalizeH="0" baseline="0" noProof="0" dirty="0">
                <a:ln>
                  <a:noFill/>
                </a:ln>
                <a:solidFill>
                  <a:srgbClr val="232F3E"/>
                </a:solidFill>
                <a:effectLst/>
                <a:uLnTx/>
                <a:uFillTx/>
                <a:latin typeface="+mn-lt"/>
                <a:ea typeface="Amazon Ember Light" charset="0"/>
                <a:cs typeface="Amazon Ember Light" charset="0"/>
              </a:endParaRPr>
            </a:p>
          </p:txBody>
        </p:sp>
        <p:pic>
          <p:nvPicPr>
            <p:cNvPr id="11" name="Picture 10">
              <a:extLst>
                <a:ext uri="{FF2B5EF4-FFF2-40B4-BE49-F238E27FC236}">
                  <a16:creationId xmlns:a16="http://schemas.microsoft.com/office/drawing/2014/main" id="{4588CA02-2525-4EAA-BB3F-AAA26170DACB}"/>
                </a:ext>
                <a:ext uri="{C183D7F6-B498-43B3-948B-1728B52AA6E4}">
                  <adec:decorative xmlns:adec="http://schemas.microsoft.com/office/drawing/2017/decorative" val="1"/>
                </a:ext>
              </a:extLst>
            </p:cNvPr>
            <p:cNvPicPr>
              <a:picLocks noChangeAspect="1"/>
            </p:cNvPicPr>
            <p:nvPr/>
          </p:nvPicPr>
          <p:blipFill>
            <a:blip r:embed="rId5">
              <a:duotone>
                <a:srgbClr val="E617E6">
                  <a:shade val="45000"/>
                  <a:satMod val="135000"/>
                </a:srgbClr>
                <a:prstClr val="white"/>
              </a:duotone>
            </a:blip>
            <a:stretch>
              <a:fillRect/>
            </a:stretch>
          </p:blipFill>
          <p:spPr>
            <a:xfrm>
              <a:off x="3502273" y="1985087"/>
              <a:ext cx="442383" cy="642567"/>
            </a:xfrm>
            <a:prstGeom prst="rect">
              <a:avLst/>
            </a:prstGeom>
          </p:spPr>
        </p:pic>
        <p:sp>
          <p:nvSpPr>
            <p:cNvPr id="12" name="TextBox 11">
              <a:extLst>
                <a:ext uri="{FF2B5EF4-FFF2-40B4-BE49-F238E27FC236}">
                  <a16:creationId xmlns:a16="http://schemas.microsoft.com/office/drawing/2014/main" id="{F1BFFD06-84ED-4AB4-AEBA-FDB817E82D4D}"/>
                </a:ext>
                <a:ext uri="{C183D7F6-B498-43B3-948B-1728B52AA6E4}">
                  <adec:decorative xmlns:adec="http://schemas.microsoft.com/office/drawing/2017/decorative" val="1"/>
                </a:ext>
              </a:extLst>
            </p:cNvPr>
            <p:cNvSpPr txBox="1"/>
            <p:nvPr/>
          </p:nvSpPr>
          <p:spPr>
            <a:xfrm>
              <a:off x="3995455" y="2173621"/>
              <a:ext cx="1636702" cy="265498"/>
            </a:xfrm>
            <a:prstGeom prst="rect">
              <a:avLst/>
            </a:prstGeom>
            <a:noFill/>
          </p:spPr>
          <p:txBody>
            <a:bodyPr wrap="square" lIns="0" tIns="0" rIns="0" bIns="0"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CloudTrail Events</a:t>
              </a:r>
            </a:p>
          </p:txBody>
        </p:sp>
        <p:pic>
          <p:nvPicPr>
            <p:cNvPr id="13" name="Picture 12">
              <a:extLst>
                <a:ext uri="{FF2B5EF4-FFF2-40B4-BE49-F238E27FC236}">
                  <a16:creationId xmlns:a16="http://schemas.microsoft.com/office/drawing/2014/main" id="{D0DCC7F3-6D25-4517-80E8-5DB4763EDBD3}"/>
                </a:ext>
                <a:ext uri="{C183D7F6-B498-43B3-948B-1728B52AA6E4}">
                  <adec:decorative xmlns:adec="http://schemas.microsoft.com/office/drawing/2017/decorative" val="1"/>
                </a:ext>
              </a:extLst>
            </p:cNvPr>
            <p:cNvPicPr>
              <a:picLocks noChangeAspect="1"/>
            </p:cNvPicPr>
            <p:nvPr/>
          </p:nvPicPr>
          <p:blipFill>
            <a:blip r:embed="rId5">
              <a:duotone>
                <a:srgbClr val="4D27AA">
                  <a:shade val="45000"/>
                  <a:satMod val="135000"/>
                </a:srgbClr>
                <a:prstClr val="white"/>
              </a:duotone>
            </a:blip>
            <a:stretch>
              <a:fillRect/>
            </a:stretch>
          </p:blipFill>
          <p:spPr>
            <a:xfrm>
              <a:off x="3502273" y="2708491"/>
              <a:ext cx="442383" cy="642567"/>
            </a:xfrm>
            <a:prstGeom prst="rect">
              <a:avLst/>
            </a:prstGeom>
          </p:spPr>
        </p:pic>
        <p:sp>
          <p:nvSpPr>
            <p:cNvPr id="14" name="TextBox 13">
              <a:extLst>
                <a:ext uri="{FF2B5EF4-FFF2-40B4-BE49-F238E27FC236}">
                  <a16:creationId xmlns:a16="http://schemas.microsoft.com/office/drawing/2014/main" id="{A558FE35-8571-4035-9B8F-6BC67DCE33AB}"/>
                </a:ext>
                <a:ext uri="{C183D7F6-B498-43B3-948B-1728B52AA6E4}">
                  <adec:decorative xmlns:adec="http://schemas.microsoft.com/office/drawing/2017/decorative" val="1"/>
                </a:ext>
              </a:extLst>
            </p:cNvPr>
            <p:cNvSpPr txBox="1"/>
            <p:nvPr/>
          </p:nvSpPr>
          <p:spPr>
            <a:xfrm>
              <a:off x="3995455" y="2897025"/>
              <a:ext cx="1636702" cy="265498"/>
            </a:xfrm>
            <a:prstGeom prst="rect">
              <a:avLst/>
            </a:prstGeom>
            <a:noFill/>
          </p:spPr>
          <p:txBody>
            <a:bodyPr wrap="square" lIns="0" tIns="0" rIns="0" bIns="0"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VPC Flow Logs</a:t>
              </a:r>
            </a:p>
          </p:txBody>
        </p:sp>
        <p:pic>
          <p:nvPicPr>
            <p:cNvPr id="15" name="Picture 14">
              <a:extLst>
                <a:ext uri="{FF2B5EF4-FFF2-40B4-BE49-F238E27FC236}">
                  <a16:creationId xmlns:a16="http://schemas.microsoft.com/office/drawing/2014/main" id="{0A54B751-BD03-4DDE-9E76-005685F26BA4}"/>
                </a:ext>
                <a:ext uri="{C183D7F6-B498-43B3-948B-1728B52AA6E4}">
                  <adec:decorative xmlns:adec="http://schemas.microsoft.com/office/drawing/2017/decorative" val="1"/>
                </a:ext>
              </a:extLst>
            </p:cNvPr>
            <p:cNvPicPr>
              <a:picLocks noChangeAspect="1"/>
            </p:cNvPicPr>
            <p:nvPr/>
          </p:nvPicPr>
          <p:blipFill>
            <a:blip r:embed="rId5">
              <a:duotone>
                <a:srgbClr val="1CC9F7">
                  <a:shade val="45000"/>
                  <a:satMod val="135000"/>
                </a:srgbClr>
                <a:prstClr val="white"/>
              </a:duotone>
            </a:blip>
            <a:stretch>
              <a:fillRect/>
            </a:stretch>
          </p:blipFill>
          <p:spPr>
            <a:xfrm>
              <a:off x="3502273" y="3419039"/>
              <a:ext cx="442383" cy="642567"/>
            </a:xfrm>
            <a:prstGeom prst="rect">
              <a:avLst/>
            </a:prstGeom>
          </p:spPr>
        </p:pic>
        <p:sp>
          <p:nvSpPr>
            <p:cNvPr id="16" name="TextBox 15">
              <a:extLst>
                <a:ext uri="{FF2B5EF4-FFF2-40B4-BE49-F238E27FC236}">
                  <a16:creationId xmlns:a16="http://schemas.microsoft.com/office/drawing/2014/main" id="{B108AA40-4CE2-48EF-99A5-8FDE3BF119E7}"/>
                </a:ext>
                <a:ext uri="{C183D7F6-B498-43B3-948B-1728B52AA6E4}">
                  <adec:decorative xmlns:adec="http://schemas.microsoft.com/office/drawing/2017/decorative" val="1"/>
                </a:ext>
              </a:extLst>
            </p:cNvPr>
            <p:cNvSpPr txBox="1"/>
            <p:nvPr/>
          </p:nvSpPr>
          <p:spPr>
            <a:xfrm>
              <a:off x="3995455" y="3607573"/>
              <a:ext cx="1636702" cy="265498"/>
            </a:xfrm>
            <a:prstGeom prst="rect">
              <a:avLst/>
            </a:prstGeom>
            <a:noFill/>
          </p:spPr>
          <p:txBody>
            <a:bodyPr wrap="square" lIns="0" tIns="0" rIns="0" bIns="0"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DNS Logs</a:t>
              </a:r>
            </a:p>
          </p:txBody>
        </p:sp>
        <p:sp>
          <p:nvSpPr>
            <p:cNvPr id="18" name="Rectangle 17">
              <a:extLst>
                <a:ext uri="{FF2B5EF4-FFF2-40B4-BE49-F238E27FC236}">
                  <a16:creationId xmlns:a16="http://schemas.microsoft.com/office/drawing/2014/main" id="{3D61BCF7-0269-412C-ADCA-52671A210F3D}"/>
                </a:ext>
                <a:ext uri="{C183D7F6-B498-43B3-948B-1728B52AA6E4}">
                  <adec:decorative xmlns:adec="http://schemas.microsoft.com/office/drawing/2017/decorative" val="1"/>
                </a:ext>
              </a:extLst>
            </p:cNvPr>
            <p:cNvSpPr/>
            <p:nvPr/>
          </p:nvSpPr>
          <p:spPr>
            <a:xfrm>
              <a:off x="414870" y="1794938"/>
              <a:ext cx="2412999" cy="4368799"/>
            </a:xfrm>
            <a:prstGeom prst="rect">
              <a:avLst/>
            </a:prstGeom>
            <a:noFill/>
            <a:ln w="19050"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FFFFFF"/>
                </a:solidFill>
                <a:effectLst/>
                <a:uLnTx/>
                <a:uFillTx/>
                <a:ea typeface="+mn-ea"/>
                <a:cs typeface="+mn-cs"/>
              </a:endParaRPr>
            </a:p>
          </p:txBody>
        </p:sp>
        <p:cxnSp>
          <p:nvCxnSpPr>
            <p:cNvPr id="19" name="Straight Connector 18">
              <a:extLst>
                <a:ext uri="{FF2B5EF4-FFF2-40B4-BE49-F238E27FC236}">
                  <a16:creationId xmlns:a16="http://schemas.microsoft.com/office/drawing/2014/main" id="{518643A2-A71C-43B9-891A-6D2C7A0BDEED}"/>
                </a:ext>
                <a:ext uri="{C183D7F6-B498-43B3-948B-1728B52AA6E4}">
                  <adec:decorative xmlns:adec="http://schemas.microsoft.com/office/drawing/2017/decorative" val="1"/>
                </a:ext>
              </a:extLst>
            </p:cNvPr>
            <p:cNvCxnSpPr>
              <a:cxnSpLocks/>
            </p:cNvCxnSpPr>
            <p:nvPr/>
          </p:nvCxnSpPr>
          <p:spPr>
            <a:xfrm>
              <a:off x="567268" y="4148666"/>
              <a:ext cx="2108201" cy="0"/>
            </a:xfrm>
            <a:prstGeom prst="line">
              <a:avLst/>
            </a:prstGeom>
            <a:noFill/>
            <a:ln w="19050" cap="flat" cmpd="sng" algn="ctr">
              <a:solidFill>
                <a:srgbClr val="FFFFFF">
                  <a:lumMod val="65000"/>
                </a:srgbClr>
              </a:solidFill>
              <a:prstDash val="solid"/>
              <a:miter lim="800000"/>
            </a:ln>
            <a:effectLst/>
          </p:spPr>
        </p:cxnSp>
        <p:sp>
          <p:nvSpPr>
            <p:cNvPr id="20" name="TextBox 19">
              <a:extLst>
                <a:ext uri="{FF2B5EF4-FFF2-40B4-BE49-F238E27FC236}">
                  <a16:creationId xmlns:a16="http://schemas.microsoft.com/office/drawing/2014/main" id="{8F5FD3E9-14AB-4A1F-9BA0-DFF16E8862E4}"/>
                </a:ext>
                <a:ext uri="{C183D7F6-B498-43B3-948B-1728B52AA6E4}">
                  <adec:decorative xmlns:adec="http://schemas.microsoft.com/office/drawing/2017/decorative" val="1"/>
                </a:ext>
              </a:extLst>
            </p:cNvPr>
            <p:cNvSpPr txBox="1"/>
            <p:nvPr/>
          </p:nvSpPr>
          <p:spPr>
            <a:xfrm>
              <a:off x="503172" y="2599552"/>
              <a:ext cx="970027" cy="231094"/>
            </a:xfrm>
            <a:prstGeom prst="rect">
              <a:avLst/>
            </a:prstGeom>
            <a:noFill/>
          </p:spPr>
          <p:txBody>
            <a:bodyPr wrap="square" lIns="0" tIns="0" rIns="0" bIns="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ea typeface="Amazon Ember" panose="020B0603020204020204" pitchFamily="34" charset="0"/>
                  <a:cs typeface="Amazon Ember" panose="020B0603020204020204" pitchFamily="34" charset="0"/>
                </a:rPr>
                <a:t>Account 1</a:t>
              </a:r>
            </a:p>
          </p:txBody>
        </p:sp>
        <p:sp>
          <p:nvSpPr>
            <p:cNvPr id="21" name="TextBox 20">
              <a:extLst>
                <a:ext uri="{FF2B5EF4-FFF2-40B4-BE49-F238E27FC236}">
                  <a16:creationId xmlns:a16="http://schemas.microsoft.com/office/drawing/2014/main" id="{EB28E247-90EF-4AF2-ADE0-482F3167FA30}"/>
                </a:ext>
                <a:ext uri="{C183D7F6-B498-43B3-948B-1728B52AA6E4}">
                  <adec:decorative xmlns:adec="http://schemas.microsoft.com/office/drawing/2017/decorative" val="1"/>
                </a:ext>
              </a:extLst>
            </p:cNvPr>
            <p:cNvSpPr txBox="1"/>
            <p:nvPr/>
          </p:nvSpPr>
          <p:spPr>
            <a:xfrm>
              <a:off x="503172" y="2920257"/>
              <a:ext cx="970027" cy="231094"/>
            </a:xfrm>
            <a:prstGeom prst="rect">
              <a:avLst/>
            </a:prstGeom>
            <a:noFill/>
          </p:spPr>
          <p:txBody>
            <a:bodyPr wrap="square" lIns="0" tIns="0" rIns="0" bIns="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Account 2</a:t>
              </a:r>
            </a:p>
          </p:txBody>
        </p:sp>
        <p:sp>
          <p:nvSpPr>
            <p:cNvPr id="22" name="TextBox 21">
              <a:extLst>
                <a:ext uri="{FF2B5EF4-FFF2-40B4-BE49-F238E27FC236}">
                  <a16:creationId xmlns:a16="http://schemas.microsoft.com/office/drawing/2014/main" id="{0B42D090-A7F8-4904-8584-8E7CF54EBE66}"/>
                </a:ext>
                <a:ext uri="{C183D7F6-B498-43B3-948B-1728B52AA6E4}">
                  <adec:decorative xmlns:adec="http://schemas.microsoft.com/office/drawing/2017/decorative" val="1"/>
                </a:ext>
              </a:extLst>
            </p:cNvPr>
            <p:cNvSpPr txBox="1"/>
            <p:nvPr/>
          </p:nvSpPr>
          <p:spPr>
            <a:xfrm>
              <a:off x="503172" y="3249487"/>
              <a:ext cx="970027" cy="231094"/>
            </a:xfrm>
            <a:prstGeom prst="rect">
              <a:avLst/>
            </a:prstGeom>
            <a:noFill/>
          </p:spPr>
          <p:txBody>
            <a:bodyPr wrap="square" lIns="0" tIns="0" rIns="0" bIns="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ea typeface="Amazon Ember" panose="020B0603020204020204" pitchFamily="34" charset="0"/>
                  <a:cs typeface="Amazon Ember" panose="020B0603020204020204" pitchFamily="34" charset="0"/>
                </a:rPr>
                <a:t>Account 3</a:t>
              </a:r>
            </a:p>
          </p:txBody>
        </p:sp>
        <p:pic>
          <p:nvPicPr>
            <p:cNvPr id="23" name="Graphic 22">
              <a:extLst>
                <a:ext uri="{FF2B5EF4-FFF2-40B4-BE49-F238E27FC236}">
                  <a16:creationId xmlns:a16="http://schemas.microsoft.com/office/drawing/2014/main" id="{64D9E442-D195-4368-AB2A-8450893D5BC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23514" y="2709940"/>
              <a:ext cx="651728" cy="651728"/>
            </a:xfrm>
            <a:prstGeom prst="rect">
              <a:avLst/>
            </a:prstGeom>
          </p:spPr>
        </p:pic>
        <p:sp>
          <p:nvSpPr>
            <p:cNvPr id="25" name="Rectangle 24">
              <a:extLst>
                <a:ext uri="{FF2B5EF4-FFF2-40B4-BE49-F238E27FC236}">
                  <a16:creationId xmlns:a16="http://schemas.microsoft.com/office/drawing/2014/main" id="{88A6EEE6-1BA2-4FD0-B29F-8E85A35BE94A}"/>
                </a:ext>
                <a:ext uri="{C183D7F6-B498-43B3-948B-1728B52AA6E4}">
                  <adec:decorative xmlns:adec="http://schemas.microsoft.com/office/drawing/2017/decorative" val="1"/>
                </a:ext>
              </a:extLst>
            </p:cNvPr>
            <p:cNvSpPr/>
            <p:nvPr/>
          </p:nvSpPr>
          <p:spPr>
            <a:xfrm>
              <a:off x="6307670" y="1794938"/>
              <a:ext cx="2412999" cy="4368799"/>
            </a:xfrm>
            <a:prstGeom prst="rect">
              <a:avLst/>
            </a:prstGeom>
            <a:noFill/>
            <a:ln w="19050"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FFFFFF"/>
                </a:solidFill>
                <a:effectLst/>
                <a:uLnTx/>
                <a:uFillTx/>
                <a:ea typeface="+mn-ea"/>
                <a:cs typeface="+mn-cs"/>
              </a:endParaRPr>
            </a:p>
          </p:txBody>
        </p:sp>
        <p:cxnSp>
          <p:nvCxnSpPr>
            <p:cNvPr id="26" name="Straight Connector 25">
              <a:extLst>
                <a:ext uri="{FF2B5EF4-FFF2-40B4-BE49-F238E27FC236}">
                  <a16:creationId xmlns:a16="http://schemas.microsoft.com/office/drawing/2014/main" id="{77121829-3274-4440-A1A2-B3D4ABDE0A6A}"/>
                </a:ext>
                <a:ext uri="{C183D7F6-B498-43B3-948B-1728B52AA6E4}">
                  <adec:decorative xmlns:adec="http://schemas.microsoft.com/office/drawing/2017/decorative" val="1"/>
                </a:ext>
              </a:extLst>
            </p:cNvPr>
            <p:cNvCxnSpPr>
              <a:cxnSpLocks/>
            </p:cNvCxnSpPr>
            <p:nvPr/>
          </p:nvCxnSpPr>
          <p:spPr>
            <a:xfrm>
              <a:off x="6460068" y="4148666"/>
              <a:ext cx="2108201" cy="0"/>
            </a:xfrm>
            <a:prstGeom prst="line">
              <a:avLst/>
            </a:prstGeom>
            <a:noFill/>
            <a:ln w="19050" cap="flat" cmpd="sng" algn="ctr">
              <a:solidFill>
                <a:srgbClr val="FFFFFF">
                  <a:lumMod val="65000"/>
                </a:srgbClr>
              </a:solidFill>
              <a:prstDash val="solid"/>
              <a:miter lim="800000"/>
            </a:ln>
            <a:effectLst/>
          </p:spPr>
        </p:cxnSp>
        <p:sp>
          <p:nvSpPr>
            <p:cNvPr id="27" name="Content Placeholder 2">
              <a:extLst>
                <a:ext uri="{FF2B5EF4-FFF2-40B4-BE49-F238E27FC236}">
                  <a16:creationId xmlns:a16="http://schemas.microsoft.com/office/drawing/2014/main" id="{EA770F30-A77A-46D1-94C2-F7C59FAF0A05}"/>
                </a:ext>
              </a:extLst>
            </p:cNvPr>
            <p:cNvSpPr txBox="1">
              <a:spLocks/>
            </p:cNvSpPr>
            <p:nvPr/>
          </p:nvSpPr>
          <p:spPr>
            <a:xfrm>
              <a:off x="6489703" y="4581039"/>
              <a:ext cx="2048933" cy="1217557"/>
            </a:xfrm>
            <a:prstGeom prst="rect">
              <a:avLst/>
            </a:prstGeom>
            <a:ln>
              <a:noFill/>
            </a:ln>
          </p:spPr>
          <p:txBody>
            <a:bodyPr vert="horz" lIns="91440" tIns="45720" rIns="91440" bIns="45720" rtlCol="0">
              <a:normAutofit/>
            </a:bodyPr>
            <a:lstStyle>
              <a:lvl1pPr marL="466344" indent="-457200" algn="l" defTabSz="914400" rtl="0" eaLnBrk="1" latinLnBrk="0" hangingPunct="1">
                <a:lnSpc>
                  <a:spcPct val="100000"/>
                </a:lnSpc>
                <a:spcBef>
                  <a:spcPts val="0"/>
                </a:spcBef>
                <a:spcAft>
                  <a:spcPts val="600"/>
                </a:spcAft>
                <a:buFontTx/>
                <a:buBlip>
                  <a:blip r:embed="rId4"/>
                </a:buBlip>
                <a:defRPr sz="2800" b="0" i="0" kern="1200">
                  <a:solidFill>
                    <a:schemeClr val="tx1"/>
                  </a:solidFill>
                  <a:latin typeface="Amazon Ember Light" charset="0"/>
                  <a:ea typeface="Amazon Ember Light" charset="0"/>
                  <a:cs typeface="Amazon Ember Light" charset="0"/>
                </a:defRPr>
              </a:lvl1pPr>
              <a:lvl2pPr marL="1143000" indent="-466344" algn="l" defTabSz="914400" rtl="0" eaLnBrk="1" latinLnBrk="0" hangingPunct="1">
                <a:lnSpc>
                  <a:spcPct val="100000"/>
                </a:lnSpc>
                <a:spcBef>
                  <a:spcPts val="600"/>
                </a:spcBef>
                <a:buFontTx/>
                <a:buBlip>
                  <a:blip r:embed="rId4"/>
                </a:buBlip>
                <a:defRPr sz="2400" b="0" i="0" kern="1200">
                  <a:solidFill>
                    <a:schemeClr val="tx1"/>
                  </a:solidFill>
                  <a:latin typeface="Amazon Ember Light" charset="0"/>
                  <a:ea typeface="Amazon Ember Light" charset="0"/>
                  <a:cs typeface="Amazon Ember Light" charset="0"/>
                </a:defRPr>
              </a:lvl2pPr>
              <a:lvl3pPr marL="1143000" indent="-228600" algn="l" defTabSz="914400" rtl="0" eaLnBrk="1" latinLnBrk="0" hangingPunct="1">
                <a:lnSpc>
                  <a:spcPct val="90000"/>
                </a:lnSpc>
                <a:spcBef>
                  <a:spcPts val="500"/>
                </a:spcBef>
                <a:buFontTx/>
                <a:buBlip>
                  <a:blip r:embed="rId4"/>
                </a:buBlip>
                <a:defRPr sz="2000" b="0" i="0" kern="1200">
                  <a:solidFill>
                    <a:schemeClr val="tx1"/>
                  </a:solidFill>
                  <a:latin typeface="Amazon Ember Light" charset="0"/>
                  <a:ea typeface="Amazon Ember Light" charset="0"/>
                  <a:cs typeface="Amazon Ember Light" charset="0"/>
                </a:defRPr>
              </a:lvl3pPr>
              <a:lvl4pPr marL="1600200" indent="-228600" algn="l" defTabSz="914400" rtl="0" eaLnBrk="1" latinLnBrk="0" hangingPunct="1">
                <a:lnSpc>
                  <a:spcPct val="90000"/>
                </a:lnSpc>
                <a:spcBef>
                  <a:spcPts val="500"/>
                </a:spcBef>
                <a:buFontTx/>
                <a:buBlip>
                  <a:blip r:embed="rId4"/>
                </a:buBlip>
                <a:defRPr sz="1800" b="0" i="0" kern="1200">
                  <a:solidFill>
                    <a:schemeClr val="tx1"/>
                  </a:solidFill>
                  <a:latin typeface="Amazon Ember Light" charset="0"/>
                  <a:ea typeface="Amazon Ember Light" charset="0"/>
                  <a:cs typeface="Amazon Ember Light" charset="0"/>
                </a:defRPr>
              </a:lvl4pPr>
              <a:lvl5pPr marL="2057400" indent="-228600" algn="l" defTabSz="914400" rtl="0" eaLnBrk="1" latinLnBrk="0" hangingPunct="1">
                <a:lnSpc>
                  <a:spcPct val="90000"/>
                </a:lnSpc>
                <a:spcBef>
                  <a:spcPts val="500"/>
                </a:spcBef>
                <a:buFontTx/>
                <a:buBlip>
                  <a:blip r:embed="rId4"/>
                </a:buBlip>
                <a:defRPr sz="1800" b="0" i="0" kern="1200">
                  <a:solidFill>
                    <a:schemeClr val="tx1"/>
                  </a:solidFill>
                  <a:latin typeface="Amazon Ember Light" charset="0"/>
                  <a:ea typeface="Amazon Ember Light" charset="0"/>
                  <a:cs typeface="Amazon Embe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232F3E"/>
                  </a:solidFill>
                  <a:effectLst/>
                  <a:uLnTx/>
                  <a:uFillTx/>
                  <a:latin typeface="+mn-lt"/>
                  <a:ea typeface="Amazon Ember" panose="020B0603020204020204" pitchFamily="34" charset="0"/>
                  <a:cs typeface="Amazon Ember" panose="020B0603020204020204" pitchFamily="34" charset="0"/>
                </a:rPr>
                <a:t>Intelligently detect threats.</a:t>
              </a:r>
            </a:p>
            <a:p>
              <a:pPr marL="466344" marR="0" lvl="0" indent="-457200" algn="ctr" defTabSz="914400" rtl="0" eaLnBrk="1" fontAlgn="auto" latinLnBrk="0" hangingPunct="1">
                <a:lnSpc>
                  <a:spcPct val="100000"/>
                </a:lnSpc>
                <a:spcBef>
                  <a:spcPts val="0"/>
                </a:spcBef>
                <a:spcAft>
                  <a:spcPts val="600"/>
                </a:spcAft>
                <a:buClrTx/>
                <a:buSzTx/>
                <a:buFontTx/>
                <a:buBlip>
                  <a:blip r:embed="rId4"/>
                </a:buBlip>
                <a:tabLst/>
                <a:defRPr/>
              </a:pPr>
              <a:endParaRPr kumimoji="0" lang="en-US" sz="1800" b="0" i="0" u="none" strike="noStrike" kern="1200" cap="none" spc="0" normalizeH="0" baseline="0" noProof="0" dirty="0">
                <a:ln>
                  <a:noFill/>
                </a:ln>
                <a:solidFill>
                  <a:srgbClr val="232F3E"/>
                </a:solidFill>
                <a:effectLst/>
                <a:uLnTx/>
                <a:uFillTx/>
                <a:latin typeface="+mn-lt"/>
                <a:ea typeface="Amazon Ember Light" charset="0"/>
                <a:cs typeface="Amazon Ember Light" charset="0"/>
              </a:endParaRPr>
            </a:p>
          </p:txBody>
        </p:sp>
        <p:pic>
          <p:nvPicPr>
            <p:cNvPr id="28" name="Graphic 27">
              <a:extLst>
                <a:ext uri="{FF2B5EF4-FFF2-40B4-BE49-F238E27FC236}">
                  <a16:creationId xmlns:a16="http://schemas.microsoft.com/office/drawing/2014/main" id="{0FEB0D62-5960-4F41-871D-78099D293CFB}"/>
                </a:ext>
                <a:ext uri="{C183D7F6-B498-43B3-948B-1728B52AA6E4}">
                  <adec:decorative xmlns:adec="http://schemas.microsoft.com/office/drawing/2017/decorative" val="1"/>
                </a:ext>
              </a:extLst>
            </p:cNvPr>
            <p:cNvPicPr>
              <a:picLocks noChangeAspect="1"/>
            </p:cNvPicPr>
            <p:nvPr/>
          </p:nvPicPr>
          <p:blipFill>
            <a:blip r:embed="rId8">
              <a:duotone>
                <a:srgbClr val="36C2B3">
                  <a:shade val="45000"/>
                  <a:satMod val="135000"/>
                </a:srgbClr>
                <a:prstClr val="white"/>
              </a:duotone>
              <a:lum bright="-20000" contrast="40000"/>
              <a:extLst>
                <a:ext uri="{96DAC541-7B7A-43D3-8B79-37D633B846F1}">
                  <asvg:svgBlip xmlns:asvg="http://schemas.microsoft.com/office/drawing/2016/SVG/main" r:embed="rId9"/>
                </a:ext>
              </a:extLst>
            </a:blip>
            <a:stretch>
              <a:fillRect/>
            </a:stretch>
          </p:blipFill>
          <p:spPr>
            <a:xfrm>
              <a:off x="6828448" y="2341396"/>
              <a:ext cx="1371440" cy="1371440"/>
            </a:xfrm>
            <a:prstGeom prst="rect">
              <a:avLst/>
            </a:prstGeom>
          </p:spPr>
        </p:pic>
        <p:sp>
          <p:nvSpPr>
            <p:cNvPr id="30" name="Rectangle 29">
              <a:extLst>
                <a:ext uri="{FF2B5EF4-FFF2-40B4-BE49-F238E27FC236}">
                  <a16:creationId xmlns:a16="http://schemas.microsoft.com/office/drawing/2014/main" id="{732E498A-48C8-4EC1-8576-3319DD26B856}"/>
                </a:ext>
                <a:ext uri="{C183D7F6-B498-43B3-948B-1728B52AA6E4}">
                  <adec:decorative xmlns:adec="http://schemas.microsoft.com/office/drawing/2017/decorative" val="1"/>
                </a:ext>
              </a:extLst>
            </p:cNvPr>
            <p:cNvSpPr/>
            <p:nvPr/>
          </p:nvSpPr>
          <p:spPr>
            <a:xfrm>
              <a:off x="9254070" y="1794938"/>
              <a:ext cx="2412999" cy="4368799"/>
            </a:xfrm>
            <a:prstGeom prst="rect">
              <a:avLst/>
            </a:prstGeom>
            <a:noFill/>
            <a:ln w="19050" cap="flat" cmpd="sng" algn="ctr">
              <a:solidFill>
                <a:srgbClr val="FFFFFF">
                  <a:lumMod val="6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FFFFFF"/>
                </a:solidFill>
                <a:effectLst/>
                <a:uLnTx/>
                <a:uFillTx/>
                <a:ea typeface="+mn-ea"/>
                <a:cs typeface="+mn-cs"/>
              </a:endParaRPr>
            </a:p>
          </p:txBody>
        </p:sp>
        <p:cxnSp>
          <p:nvCxnSpPr>
            <p:cNvPr id="31" name="Straight Connector 30">
              <a:extLst>
                <a:ext uri="{FF2B5EF4-FFF2-40B4-BE49-F238E27FC236}">
                  <a16:creationId xmlns:a16="http://schemas.microsoft.com/office/drawing/2014/main" id="{9C7A1A43-367B-4300-89BF-F0EFCEC0B660}"/>
                </a:ext>
                <a:ext uri="{C183D7F6-B498-43B3-948B-1728B52AA6E4}">
                  <adec:decorative xmlns:adec="http://schemas.microsoft.com/office/drawing/2017/decorative" val="1"/>
                </a:ext>
              </a:extLst>
            </p:cNvPr>
            <p:cNvCxnSpPr>
              <a:cxnSpLocks/>
            </p:cNvCxnSpPr>
            <p:nvPr/>
          </p:nvCxnSpPr>
          <p:spPr>
            <a:xfrm>
              <a:off x="9406468" y="4148666"/>
              <a:ext cx="2108201" cy="0"/>
            </a:xfrm>
            <a:prstGeom prst="line">
              <a:avLst/>
            </a:prstGeom>
            <a:noFill/>
            <a:ln w="19050" cap="flat" cmpd="sng" algn="ctr">
              <a:solidFill>
                <a:srgbClr val="FFFFFF">
                  <a:lumMod val="65000"/>
                </a:srgbClr>
              </a:solidFill>
              <a:prstDash val="solid"/>
              <a:miter lim="800000"/>
            </a:ln>
            <a:effectLst/>
          </p:spPr>
        </p:cxnSp>
        <p:sp>
          <p:nvSpPr>
            <p:cNvPr id="32" name="Content Placeholder 2">
              <a:extLst>
                <a:ext uri="{FF2B5EF4-FFF2-40B4-BE49-F238E27FC236}">
                  <a16:creationId xmlns:a16="http://schemas.microsoft.com/office/drawing/2014/main" id="{668B447C-7CDA-4565-BB90-207E297A5F1A}"/>
                </a:ext>
              </a:extLst>
            </p:cNvPr>
            <p:cNvSpPr txBox="1">
              <a:spLocks/>
            </p:cNvSpPr>
            <p:nvPr/>
          </p:nvSpPr>
          <p:spPr>
            <a:xfrm>
              <a:off x="9443871" y="4581452"/>
              <a:ext cx="2033393" cy="1582698"/>
            </a:xfrm>
            <a:prstGeom prst="rect">
              <a:avLst/>
            </a:prstGeom>
            <a:ln>
              <a:noFill/>
            </a:ln>
          </p:spPr>
          <p:txBody>
            <a:bodyPr vert="horz" lIns="91440" tIns="45720" rIns="91440" bIns="45720" rtlCol="0">
              <a:normAutofit/>
            </a:bodyPr>
            <a:lstStyle>
              <a:lvl1pPr marL="466344" indent="-457200" algn="l" defTabSz="914400" rtl="0" eaLnBrk="1" latinLnBrk="0" hangingPunct="1">
                <a:lnSpc>
                  <a:spcPct val="100000"/>
                </a:lnSpc>
                <a:spcBef>
                  <a:spcPts val="0"/>
                </a:spcBef>
                <a:spcAft>
                  <a:spcPts val="600"/>
                </a:spcAft>
                <a:buFontTx/>
                <a:buBlip>
                  <a:blip r:embed="rId4"/>
                </a:buBlip>
                <a:defRPr sz="2800" b="0" i="0" kern="1200">
                  <a:solidFill>
                    <a:schemeClr val="tx1"/>
                  </a:solidFill>
                  <a:latin typeface="Amazon Ember Light" charset="0"/>
                  <a:ea typeface="Amazon Ember Light" charset="0"/>
                  <a:cs typeface="Amazon Ember Light" charset="0"/>
                </a:defRPr>
              </a:lvl1pPr>
              <a:lvl2pPr marL="1143000" indent="-466344" algn="l" defTabSz="914400" rtl="0" eaLnBrk="1" latinLnBrk="0" hangingPunct="1">
                <a:lnSpc>
                  <a:spcPct val="100000"/>
                </a:lnSpc>
                <a:spcBef>
                  <a:spcPts val="600"/>
                </a:spcBef>
                <a:buFontTx/>
                <a:buBlip>
                  <a:blip r:embed="rId4"/>
                </a:buBlip>
                <a:defRPr sz="2400" b="0" i="0" kern="1200">
                  <a:solidFill>
                    <a:schemeClr val="tx1"/>
                  </a:solidFill>
                  <a:latin typeface="Amazon Ember Light" charset="0"/>
                  <a:ea typeface="Amazon Ember Light" charset="0"/>
                  <a:cs typeface="Amazon Ember Light" charset="0"/>
                </a:defRPr>
              </a:lvl2pPr>
              <a:lvl3pPr marL="1143000" indent="-228600" algn="l" defTabSz="914400" rtl="0" eaLnBrk="1" latinLnBrk="0" hangingPunct="1">
                <a:lnSpc>
                  <a:spcPct val="90000"/>
                </a:lnSpc>
                <a:spcBef>
                  <a:spcPts val="500"/>
                </a:spcBef>
                <a:buFontTx/>
                <a:buBlip>
                  <a:blip r:embed="rId4"/>
                </a:buBlip>
                <a:defRPr sz="2000" b="0" i="0" kern="1200">
                  <a:solidFill>
                    <a:schemeClr val="tx1"/>
                  </a:solidFill>
                  <a:latin typeface="Amazon Ember Light" charset="0"/>
                  <a:ea typeface="Amazon Ember Light" charset="0"/>
                  <a:cs typeface="Amazon Ember Light" charset="0"/>
                </a:defRPr>
              </a:lvl3pPr>
              <a:lvl4pPr marL="1600200" indent="-228600" algn="l" defTabSz="914400" rtl="0" eaLnBrk="1" latinLnBrk="0" hangingPunct="1">
                <a:lnSpc>
                  <a:spcPct val="90000"/>
                </a:lnSpc>
                <a:spcBef>
                  <a:spcPts val="500"/>
                </a:spcBef>
                <a:buFontTx/>
                <a:buBlip>
                  <a:blip r:embed="rId4"/>
                </a:buBlip>
                <a:defRPr sz="1800" b="0" i="0" kern="1200">
                  <a:solidFill>
                    <a:schemeClr val="tx1"/>
                  </a:solidFill>
                  <a:latin typeface="Amazon Ember Light" charset="0"/>
                  <a:ea typeface="Amazon Ember Light" charset="0"/>
                  <a:cs typeface="Amazon Ember Light" charset="0"/>
                </a:defRPr>
              </a:lvl4pPr>
              <a:lvl5pPr marL="2057400" indent="-228600" algn="l" defTabSz="914400" rtl="0" eaLnBrk="1" latinLnBrk="0" hangingPunct="1">
                <a:lnSpc>
                  <a:spcPct val="90000"/>
                </a:lnSpc>
                <a:spcBef>
                  <a:spcPts val="500"/>
                </a:spcBef>
                <a:buFontTx/>
                <a:buBlip>
                  <a:blip r:embed="rId4"/>
                </a:buBlip>
                <a:defRPr sz="1800" b="0" i="0" kern="1200">
                  <a:solidFill>
                    <a:schemeClr val="tx1"/>
                  </a:solidFill>
                  <a:latin typeface="Amazon Ember Light" charset="0"/>
                  <a:ea typeface="Amazon Ember Light" charset="0"/>
                  <a:cs typeface="Amazon Embe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232F3E"/>
                  </a:solidFill>
                  <a:effectLst/>
                  <a:uLnTx/>
                  <a:uFillTx/>
                  <a:latin typeface="+mn-lt"/>
                  <a:ea typeface="Amazon Ember" panose="020B0603020204020204" pitchFamily="34" charset="0"/>
                  <a:cs typeface="Amazon Ember" panose="020B0603020204020204" pitchFamily="34" charset="0"/>
                </a:rPr>
                <a:t>Take action with detailed findings.</a:t>
              </a:r>
            </a:p>
            <a:p>
              <a:pPr marL="466344" marR="0" lvl="0" indent="-457200" algn="ctr" defTabSz="914400" rtl="0" eaLnBrk="1" fontAlgn="auto" latinLnBrk="0" hangingPunct="1">
                <a:lnSpc>
                  <a:spcPct val="100000"/>
                </a:lnSpc>
                <a:spcBef>
                  <a:spcPts val="0"/>
                </a:spcBef>
                <a:spcAft>
                  <a:spcPts val="600"/>
                </a:spcAft>
                <a:buClrTx/>
                <a:buSzTx/>
                <a:buFontTx/>
                <a:buBlip>
                  <a:blip r:embed="rId4"/>
                </a:buBlip>
                <a:tabLst/>
                <a:defRPr/>
              </a:pPr>
              <a:endParaRPr kumimoji="0" lang="en-US" sz="1800" b="0" i="0" u="none" strike="noStrike" kern="1200" cap="none" spc="0" normalizeH="0" baseline="0" noProof="0" dirty="0">
                <a:ln>
                  <a:noFill/>
                </a:ln>
                <a:solidFill>
                  <a:srgbClr val="232F3E"/>
                </a:solidFill>
                <a:effectLst/>
                <a:uLnTx/>
                <a:uFillTx/>
                <a:latin typeface="+mn-lt"/>
                <a:ea typeface="Amazon Ember Light" charset="0"/>
                <a:cs typeface="Amazon Ember Light" charset="0"/>
              </a:endParaRPr>
            </a:p>
          </p:txBody>
        </p:sp>
        <p:pic>
          <p:nvPicPr>
            <p:cNvPr id="33" name="Graphic 32">
              <a:extLst>
                <a:ext uri="{FF2B5EF4-FFF2-40B4-BE49-F238E27FC236}">
                  <a16:creationId xmlns:a16="http://schemas.microsoft.com/office/drawing/2014/main" id="{BBCBC38F-216D-46C4-ACEC-D2E6167C5325}"/>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09447" y="2436061"/>
              <a:ext cx="1182109" cy="1182109"/>
            </a:xfrm>
            <a:prstGeom prst="rect">
              <a:avLst/>
            </a:prstGeom>
          </p:spPr>
        </p:pic>
        <p:cxnSp>
          <p:nvCxnSpPr>
            <p:cNvPr id="34" name="Elbow Connector 12">
              <a:extLst>
                <a:ext uri="{FF2B5EF4-FFF2-40B4-BE49-F238E27FC236}">
                  <a16:creationId xmlns:a16="http://schemas.microsoft.com/office/drawing/2014/main" id="{AD97A980-D7DB-4CB6-90C0-37801879153C}"/>
                </a:ext>
                <a:ext uri="{C183D7F6-B498-43B3-948B-1728B52AA6E4}">
                  <adec:decorative xmlns:adec="http://schemas.microsoft.com/office/drawing/2017/decorative" val="1"/>
                </a:ext>
              </a:extLst>
            </p:cNvPr>
            <p:cNvCxnSpPr>
              <a:stCxn id="20" idx="3"/>
              <a:endCxn id="23" idx="1"/>
            </p:cNvCxnSpPr>
            <p:nvPr/>
          </p:nvCxnSpPr>
          <p:spPr>
            <a:xfrm>
              <a:off x="1473199" y="2715099"/>
              <a:ext cx="550315" cy="320705"/>
            </a:xfrm>
            <a:prstGeom prst="bentConnector3">
              <a:avLst/>
            </a:prstGeom>
            <a:noFill/>
            <a:ln w="19050" cap="flat" cmpd="sng" algn="ctr">
              <a:solidFill>
                <a:srgbClr val="232F3E"/>
              </a:solidFill>
              <a:prstDash val="solid"/>
              <a:miter lim="800000"/>
            </a:ln>
            <a:effectLst/>
          </p:spPr>
        </p:cxnSp>
        <p:cxnSp>
          <p:nvCxnSpPr>
            <p:cNvPr id="35" name="Straight Connector 34">
              <a:extLst>
                <a:ext uri="{FF2B5EF4-FFF2-40B4-BE49-F238E27FC236}">
                  <a16:creationId xmlns:a16="http://schemas.microsoft.com/office/drawing/2014/main" id="{D3FF0DAB-0893-4804-BCEB-3F2C04FB37A1}"/>
                </a:ext>
                <a:ext uri="{C183D7F6-B498-43B3-948B-1728B52AA6E4}">
                  <adec:decorative xmlns:adec="http://schemas.microsoft.com/office/drawing/2017/decorative" val="1"/>
                </a:ext>
              </a:extLst>
            </p:cNvPr>
            <p:cNvCxnSpPr>
              <a:stCxn id="21" idx="3"/>
              <a:endCxn id="23" idx="1"/>
            </p:cNvCxnSpPr>
            <p:nvPr/>
          </p:nvCxnSpPr>
          <p:spPr>
            <a:xfrm>
              <a:off x="1473199" y="3035804"/>
              <a:ext cx="550315" cy="0"/>
            </a:xfrm>
            <a:prstGeom prst="line">
              <a:avLst/>
            </a:prstGeom>
            <a:noFill/>
            <a:ln w="19050" cap="flat" cmpd="sng" algn="ctr">
              <a:solidFill>
                <a:srgbClr val="232F3E"/>
              </a:solidFill>
              <a:prstDash val="solid"/>
              <a:miter lim="800000"/>
            </a:ln>
            <a:effectLst/>
          </p:spPr>
        </p:cxnSp>
        <p:cxnSp>
          <p:nvCxnSpPr>
            <p:cNvPr id="36" name="Elbow Connector 40">
              <a:extLst>
                <a:ext uri="{FF2B5EF4-FFF2-40B4-BE49-F238E27FC236}">
                  <a16:creationId xmlns:a16="http://schemas.microsoft.com/office/drawing/2014/main" id="{7A5C9686-3883-40A3-A040-B44AD1088AEA}"/>
                </a:ext>
                <a:ext uri="{C183D7F6-B498-43B3-948B-1728B52AA6E4}">
                  <adec:decorative xmlns:adec="http://schemas.microsoft.com/office/drawing/2017/decorative" val="1"/>
                </a:ext>
              </a:extLst>
            </p:cNvPr>
            <p:cNvCxnSpPr>
              <a:stCxn id="22" idx="3"/>
              <a:endCxn id="23" idx="1"/>
            </p:cNvCxnSpPr>
            <p:nvPr/>
          </p:nvCxnSpPr>
          <p:spPr>
            <a:xfrm flipV="1">
              <a:off x="1473199" y="3035804"/>
              <a:ext cx="550315" cy="329230"/>
            </a:xfrm>
            <a:prstGeom prst="bentConnector3">
              <a:avLst/>
            </a:prstGeom>
            <a:noFill/>
            <a:ln w="19050" cap="flat" cmpd="sng" algn="ctr">
              <a:solidFill>
                <a:srgbClr val="232F3E"/>
              </a:solidFill>
              <a:prstDash val="solid"/>
              <a:miter lim="800000"/>
            </a:ln>
            <a:effectLst/>
          </p:spPr>
        </p:cxnSp>
      </p:grpSp>
    </p:spTree>
    <p:custDataLst>
      <p:tags r:id="rId1"/>
    </p:custDataLst>
    <p:extLst>
      <p:ext uri="{BB962C8B-B14F-4D97-AF65-F5344CB8AC3E}">
        <p14:creationId xmlns:p14="http://schemas.microsoft.com/office/powerpoint/2010/main" val="3050233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548881D9-4A65-450E-A167-FFEED583B65A}"/>
              </a:ext>
            </a:extLst>
          </p:cNvPr>
          <p:cNvSpPr>
            <a:spLocks noGrp="1"/>
          </p:cNvSpPr>
          <p:nvPr>
            <p:ph type="sldNum" idx="97"/>
          </p:nvPr>
        </p:nvSpPr>
        <p:spPr/>
        <p:txBody>
          <a:bodyPr/>
          <a:lstStyle/>
          <a:p>
            <a:fld id="{4037B1B0-0345-4E15-985A-6BECCDBE474F}" type="slidenum">
              <a:rPr lang="en-US" smtClean="0"/>
              <a:pPr/>
              <a:t>27</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GuardDuty findings</a:t>
            </a:r>
          </a:p>
        </p:txBody>
      </p:sp>
      <p:pic>
        <p:nvPicPr>
          <p:cNvPr id="6" name="ScreenshotIMG5" descr="Screenshot of GuardDuty findings in the console.">
            <a:extLst>
              <a:ext uri="{FF2B5EF4-FFF2-40B4-BE49-F238E27FC236}">
                <a16:creationId xmlns:a16="http://schemas.microsoft.com/office/drawing/2014/main" id="{BBADCA39-EB81-4DE6-8757-EF58B5A632CC}"/>
              </a:ext>
            </a:extLst>
          </p:cNvPr>
          <p:cNvPicPr>
            <a:picLocks noChangeAspect="1"/>
          </p:cNvPicPr>
          <p:nvPr/>
        </p:nvPicPr>
        <p:blipFill>
          <a:blip r:embed="rId4"/>
          <a:stretch>
            <a:fillRect/>
          </a:stretch>
        </p:blipFill>
        <p:spPr>
          <a:xfrm>
            <a:off x="721519" y="1431013"/>
            <a:ext cx="10748962" cy="4384572"/>
          </a:xfrm>
          <a:prstGeom prst="rect">
            <a:avLst/>
          </a:prstGeom>
          <a:ln>
            <a:solidFill>
              <a:srgbClr val="000000"/>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318373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F52F933-04F3-4A90-B0BA-09813E19F8A0}"/>
              </a:ext>
            </a:extLst>
          </p:cNvPr>
          <p:cNvSpPr>
            <a:spLocks noGrp="1"/>
          </p:cNvSpPr>
          <p:nvPr>
            <p:ph type="sldNum" idx="97"/>
          </p:nvPr>
        </p:nvSpPr>
        <p:spPr/>
        <p:txBody>
          <a:bodyPr/>
          <a:lstStyle/>
          <a:p>
            <a:fld id="{4037B1B0-0345-4E15-985A-6BECCDBE474F}" type="slidenum">
              <a:rPr lang="en-US" smtClean="0"/>
              <a:pPr/>
              <a:t>28</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GuardDuty use case</a:t>
            </a:r>
          </a:p>
        </p:txBody>
      </p:sp>
      <p:grpSp>
        <p:nvGrpSpPr>
          <p:cNvPr id="4" name="GDSolution" descr="Architecture diagram showing a GuardDuty, Amazon EventBridge, and Lambda solution for preventative actions based on security findings as described in the notes.">
            <a:extLst>
              <a:ext uri="{FF2B5EF4-FFF2-40B4-BE49-F238E27FC236}">
                <a16:creationId xmlns:a16="http://schemas.microsoft.com/office/drawing/2014/main" id="{AF57A22D-2C1A-1F93-1127-7AD70A721886}"/>
              </a:ext>
            </a:extLst>
          </p:cNvPr>
          <p:cNvGrpSpPr/>
          <p:nvPr/>
        </p:nvGrpSpPr>
        <p:grpSpPr>
          <a:xfrm>
            <a:off x="649684" y="2144086"/>
            <a:ext cx="11123215" cy="3545514"/>
            <a:chOff x="649684" y="2144086"/>
            <a:chExt cx="11123215" cy="3545514"/>
          </a:xfrm>
        </p:grpSpPr>
        <p:sp>
          <p:nvSpPr>
            <p:cNvPr id="7" name="Rectangle 6">
              <a:extLst>
                <a:ext uri="{FF2B5EF4-FFF2-40B4-BE49-F238E27FC236}">
                  <a16:creationId xmlns:a16="http://schemas.microsoft.com/office/drawing/2014/main" id="{F9B05C5D-8D7C-4737-A84C-D430AD0BEA62}"/>
                </a:ext>
                <a:ext uri="{C183D7F6-B498-43B3-948B-1728B52AA6E4}">
                  <adec:decorative xmlns:adec="http://schemas.microsoft.com/office/drawing/2017/decorative" val="1"/>
                </a:ext>
              </a:extLst>
            </p:cNvPr>
            <p:cNvSpPr/>
            <p:nvPr/>
          </p:nvSpPr>
          <p:spPr>
            <a:xfrm>
              <a:off x="9595734" y="4669979"/>
              <a:ext cx="1912665" cy="584775"/>
            </a:xfrm>
            <a:prstGeom prst="rect">
              <a:avLst/>
            </a:prstGeom>
          </p:spPr>
          <p:txBody>
            <a:bodyPr wrap="square">
              <a:spAutoFit/>
            </a:bodyPr>
            <a:lstStyle/>
            <a:p>
              <a:pPr algn="ctr"/>
              <a:r>
                <a:rPr lang="en-US" sz="1600" dirty="0">
                  <a:solidFill>
                    <a:srgbClr val="232F3E"/>
                  </a:solidFill>
                  <a:ea typeface="Amazon Ember" panose="020B0603020204020204" pitchFamily="34" charset="0"/>
                  <a:cs typeface="Amazon Ember" panose="020B0603020204020204" pitchFamily="34" charset="0"/>
                </a:rPr>
                <a:t>EC2 instance </a:t>
              </a:r>
            </a:p>
            <a:p>
              <a:pPr algn="ctr"/>
              <a:r>
                <a:rPr lang="en-US" sz="1600" dirty="0">
                  <a:solidFill>
                    <a:srgbClr val="232F3E"/>
                  </a:solidFill>
                  <a:ea typeface="Amazon Ember" panose="020B0603020204020204" pitchFamily="34" charset="0"/>
                  <a:cs typeface="Amazon Ember" panose="020B0603020204020204" pitchFamily="34" charset="0"/>
                </a:rPr>
                <a:t>being probed</a:t>
              </a:r>
            </a:p>
          </p:txBody>
        </p:sp>
        <p:sp>
          <p:nvSpPr>
            <p:cNvPr id="8" name="Rectangle 7">
              <a:extLst>
                <a:ext uri="{FF2B5EF4-FFF2-40B4-BE49-F238E27FC236}">
                  <a16:creationId xmlns:a16="http://schemas.microsoft.com/office/drawing/2014/main" id="{60C8BE46-95E3-4AAD-8860-BEC084B4A7DC}"/>
                </a:ext>
                <a:ext uri="{C183D7F6-B498-43B3-948B-1728B52AA6E4}">
                  <adec:decorative xmlns:adec="http://schemas.microsoft.com/office/drawing/2017/decorative" val="1"/>
                </a:ext>
              </a:extLst>
            </p:cNvPr>
            <p:cNvSpPr/>
            <p:nvPr/>
          </p:nvSpPr>
          <p:spPr>
            <a:xfrm>
              <a:off x="4348451" y="3324543"/>
              <a:ext cx="2156197" cy="338554"/>
            </a:xfrm>
            <a:prstGeom prst="rect">
              <a:avLst/>
            </a:prstGeom>
            <a:noFill/>
          </p:spPr>
          <p:txBody>
            <a:bodyPr wrap="square">
              <a:spAutoFit/>
            </a:bodyPr>
            <a:lstStyle/>
            <a:p>
              <a:pPr algn="ctr"/>
              <a:r>
                <a:rPr lang="en-US" sz="1600" dirty="0">
                  <a:solidFill>
                    <a:srgbClr val="232F3E"/>
                  </a:solidFill>
                  <a:ea typeface="Amazon Ember" panose="020B0603020204020204" pitchFamily="34" charset="0"/>
                  <a:cs typeface="Amazon Ember" panose="020B0603020204020204" pitchFamily="34" charset="0"/>
                </a:rPr>
                <a:t>Malicious IP detected</a:t>
              </a:r>
            </a:p>
          </p:txBody>
        </p:sp>
        <p:sp>
          <p:nvSpPr>
            <p:cNvPr id="9" name="Rectangle 8">
              <a:extLst>
                <a:ext uri="{FF2B5EF4-FFF2-40B4-BE49-F238E27FC236}">
                  <a16:creationId xmlns:a16="http://schemas.microsoft.com/office/drawing/2014/main" id="{635C5224-6673-4D35-AB14-C43722DC7472}"/>
                </a:ext>
                <a:ext uri="{C183D7F6-B498-43B3-948B-1728B52AA6E4}">
                  <adec:decorative xmlns:adec="http://schemas.microsoft.com/office/drawing/2017/decorative" val="1"/>
                </a:ext>
              </a:extLst>
            </p:cNvPr>
            <p:cNvSpPr/>
            <p:nvPr/>
          </p:nvSpPr>
          <p:spPr>
            <a:xfrm>
              <a:off x="2249645" y="4612958"/>
              <a:ext cx="2212631" cy="338554"/>
            </a:xfrm>
            <a:prstGeom prst="rect">
              <a:avLst/>
            </a:prstGeom>
          </p:spPr>
          <p:txBody>
            <a:bodyPr wrap="square">
              <a:spAutoFit/>
            </a:bodyPr>
            <a:lstStyle/>
            <a:p>
              <a:pPr algn="ctr"/>
              <a:r>
                <a:rPr lang="en-US" sz="1600" dirty="0">
                  <a:solidFill>
                    <a:srgbClr val="232F3E"/>
                  </a:solidFill>
                  <a:ea typeface="Amazon Ember" panose="020B0603020204020204" pitchFamily="34" charset="0"/>
                  <a:cs typeface="Amazon Ember" panose="020B0603020204020204" pitchFamily="34" charset="0"/>
                </a:rPr>
                <a:t>Amazon EventBridge</a:t>
              </a:r>
            </a:p>
          </p:txBody>
        </p:sp>
        <p:sp>
          <p:nvSpPr>
            <p:cNvPr id="10" name="Rectangle 9">
              <a:extLst>
                <a:ext uri="{FF2B5EF4-FFF2-40B4-BE49-F238E27FC236}">
                  <a16:creationId xmlns:a16="http://schemas.microsoft.com/office/drawing/2014/main" id="{C4084DCC-987B-4138-A12D-47551B166DB5}"/>
                </a:ext>
                <a:ext uri="{C183D7F6-B498-43B3-948B-1728B52AA6E4}">
                  <adec:decorative xmlns:adec="http://schemas.microsoft.com/office/drawing/2017/decorative" val="1"/>
                </a:ext>
              </a:extLst>
            </p:cNvPr>
            <p:cNvSpPr/>
            <p:nvPr/>
          </p:nvSpPr>
          <p:spPr>
            <a:xfrm>
              <a:off x="7044166" y="4629116"/>
              <a:ext cx="1792349" cy="338554"/>
            </a:xfrm>
            <a:prstGeom prst="rect">
              <a:avLst/>
            </a:prstGeom>
          </p:spPr>
          <p:txBody>
            <a:bodyPr wrap="square">
              <a:spAutoFit/>
            </a:bodyPr>
            <a:lstStyle/>
            <a:p>
              <a:pPr algn="ctr"/>
              <a:r>
                <a:rPr lang="en-US" sz="1600" dirty="0">
                  <a:solidFill>
                    <a:srgbClr val="232F3E"/>
                  </a:solidFill>
                  <a:ea typeface="Amazon Ember" panose="020B0603020204020204" pitchFamily="34" charset="0"/>
                  <a:cs typeface="Amazon Ember" panose="020B0603020204020204" pitchFamily="34" charset="0"/>
                </a:rPr>
                <a:t>Lambda</a:t>
              </a:r>
            </a:p>
          </p:txBody>
        </p:sp>
        <p:cxnSp>
          <p:nvCxnSpPr>
            <p:cNvPr id="11" name="Straight Arrow Connector 10">
              <a:extLst>
                <a:ext uri="{FF2B5EF4-FFF2-40B4-BE49-F238E27FC236}">
                  <a16:creationId xmlns:a16="http://schemas.microsoft.com/office/drawing/2014/main" id="{D1156E7F-90F8-43F4-BC04-5F8501375408}"/>
                </a:ext>
                <a:ext uri="{C183D7F6-B498-43B3-948B-1728B52AA6E4}">
                  <adec:decorative xmlns:adec="http://schemas.microsoft.com/office/drawing/2017/decorative" val="1"/>
                </a:ext>
              </a:extLst>
            </p:cNvPr>
            <p:cNvCxnSpPr>
              <a:cxnSpLocks/>
            </p:cNvCxnSpPr>
            <p:nvPr/>
          </p:nvCxnSpPr>
          <p:spPr>
            <a:xfrm>
              <a:off x="5960934" y="4226752"/>
              <a:ext cx="1426223" cy="0"/>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2101C260-25C0-426D-8EA6-06FADEC851B9}"/>
                </a:ext>
                <a:ext uri="{C183D7F6-B498-43B3-948B-1728B52AA6E4}">
                  <adec:decorative xmlns:adec="http://schemas.microsoft.com/office/drawing/2017/decorative" val="1"/>
                </a:ext>
              </a:extLst>
            </p:cNvPr>
            <p:cNvCxnSpPr>
              <a:cxnSpLocks/>
              <a:endCxn id="16" idx="0"/>
            </p:cNvCxnSpPr>
            <p:nvPr/>
          </p:nvCxnSpPr>
          <p:spPr>
            <a:xfrm rot="5400000" flipH="1" flipV="1">
              <a:off x="2377878" y="2931124"/>
              <a:ext cx="31590" cy="1924576"/>
            </a:xfrm>
            <a:prstGeom prst="bentConnector3">
              <a:avLst>
                <a:gd name="adj1" fmla="val 1788509"/>
              </a:avLst>
            </a:prstGeom>
            <a:ln w="28575">
              <a:solidFill>
                <a:schemeClr val="bg2">
                  <a:lumMod val="25000"/>
                </a:schemeClr>
              </a:solidFill>
              <a:tailEnd type="arrow"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8704DFE-354A-4670-A666-627239E85374}"/>
                </a:ext>
                <a:ext uri="{C183D7F6-B498-43B3-948B-1728B52AA6E4}">
                  <adec:decorative xmlns:adec="http://schemas.microsoft.com/office/drawing/2017/decorative" val="1"/>
                </a:ext>
              </a:extLst>
            </p:cNvPr>
            <p:cNvSpPr txBox="1"/>
            <p:nvPr/>
          </p:nvSpPr>
          <p:spPr>
            <a:xfrm>
              <a:off x="6082353" y="3834976"/>
              <a:ext cx="1024285" cy="338554"/>
            </a:xfrm>
            <a:prstGeom prst="rect">
              <a:avLst/>
            </a:prstGeom>
            <a:noFill/>
          </p:spPr>
          <p:txBody>
            <a:bodyPr wrap="square" rtlCol="0">
              <a:spAutoFit/>
            </a:bodyPr>
            <a:lstStyle/>
            <a:p>
              <a:pPr algn="ctr"/>
              <a:r>
                <a:rPr lang="en-US" sz="1600" dirty="0">
                  <a:solidFill>
                    <a:srgbClr val="232F3E"/>
                  </a:solidFill>
                  <a:ea typeface="Amazon Ember" panose="020B0603020204020204" pitchFamily="34" charset="0"/>
                  <a:cs typeface="Amazon Ember" panose="020B0603020204020204" pitchFamily="34" charset="0"/>
                </a:rPr>
                <a:t>Invoke</a:t>
              </a:r>
            </a:p>
          </p:txBody>
        </p:sp>
        <p:sp>
          <p:nvSpPr>
            <p:cNvPr id="14" name="TextBox 13">
              <a:extLst>
                <a:ext uri="{FF2B5EF4-FFF2-40B4-BE49-F238E27FC236}">
                  <a16:creationId xmlns:a16="http://schemas.microsoft.com/office/drawing/2014/main" id="{0D1608FA-45C7-4FB9-B671-2EA9CE2D9F2F}"/>
                </a:ext>
                <a:ext uri="{C183D7F6-B498-43B3-948B-1728B52AA6E4}">
                  <adec:decorative xmlns:adec="http://schemas.microsoft.com/office/drawing/2017/decorative" val="1"/>
                </a:ext>
              </a:extLst>
            </p:cNvPr>
            <p:cNvSpPr txBox="1"/>
            <p:nvPr/>
          </p:nvSpPr>
          <p:spPr>
            <a:xfrm>
              <a:off x="1441923" y="3005529"/>
              <a:ext cx="1881954" cy="338554"/>
            </a:xfrm>
            <a:prstGeom prst="rect">
              <a:avLst/>
            </a:prstGeom>
            <a:noFill/>
          </p:spPr>
          <p:txBody>
            <a:bodyPr wrap="square" rtlCol="0">
              <a:spAutoFit/>
            </a:bodyPr>
            <a:lstStyle/>
            <a:p>
              <a:pPr algn="ctr"/>
              <a:r>
                <a:rPr lang="en-US" sz="1600" dirty="0">
                  <a:solidFill>
                    <a:srgbClr val="232F3E"/>
                  </a:solidFill>
                  <a:ea typeface="Amazon Ember" panose="020B0603020204020204" pitchFamily="34" charset="0"/>
                  <a:cs typeface="Amazon Ember" panose="020B0603020204020204" pitchFamily="34" charset="0"/>
                </a:rPr>
                <a:t>Findings</a:t>
              </a:r>
            </a:p>
          </p:txBody>
        </p:sp>
        <p:cxnSp>
          <p:nvCxnSpPr>
            <p:cNvPr id="15" name="Straight Arrow Connector 14">
              <a:extLst>
                <a:ext uri="{FF2B5EF4-FFF2-40B4-BE49-F238E27FC236}">
                  <a16:creationId xmlns:a16="http://schemas.microsoft.com/office/drawing/2014/main" id="{CECED603-0C8E-4FE4-A5EE-9507769276A9}"/>
                </a:ext>
                <a:ext uri="{C183D7F6-B498-43B3-948B-1728B52AA6E4}">
                  <adec:decorative xmlns:adec="http://schemas.microsoft.com/office/drawing/2017/decorative" val="1"/>
                </a:ext>
              </a:extLst>
            </p:cNvPr>
            <p:cNvCxnSpPr>
              <a:cxnSpLocks/>
            </p:cNvCxnSpPr>
            <p:nvPr/>
          </p:nvCxnSpPr>
          <p:spPr>
            <a:xfrm>
              <a:off x="3866475" y="4226752"/>
              <a:ext cx="1048421" cy="0"/>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E92E3F1D-470C-43DE-A531-9DE99EED60CB}"/>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000361" y="3877617"/>
              <a:ext cx="711200" cy="711200"/>
            </a:xfrm>
            <a:prstGeom prst="rect">
              <a:avLst/>
            </a:prstGeom>
          </p:spPr>
        </p:pic>
        <p:sp>
          <p:nvSpPr>
            <p:cNvPr id="17" name="Rectangle 16">
              <a:extLst>
                <a:ext uri="{FF2B5EF4-FFF2-40B4-BE49-F238E27FC236}">
                  <a16:creationId xmlns:a16="http://schemas.microsoft.com/office/drawing/2014/main" id="{11BBECB3-1D26-43A5-A1FF-86E9D727205A}"/>
                </a:ext>
                <a:ext uri="{C183D7F6-B498-43B3-948B-1728B52AA6E4}">
                  <adec:decorative xmlns:adec="http://schemas.microsoft.com/office/drawing/2017/decorative" val="1"/>
                </a:ext>
              </a:extLst>
            </p:cNvPr>
            <p:cNvSpPr/>
            <p:nvPr/>
          </p:nvSpPr>
          <p:spPr>
            <a:xfrm>
              <a:off x="649684" y="2144086"/>
              <a:ext cx="11123215" cy="35455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600" dirty="0">
                  <a:solidFill>
                    <a:srgbClr val="232F3E"/>
                  </a:solidFill>
                </a:rPr>
                <a:t>AWS Cloud</a:t>
              </a:r>
            </a:p>
          </p:txBody>
        </p:sp>
        <p:pic>
          <p:nvPicPr>
            <p:cNvPr id="18" name="Graphic 17">
              <a:extLst>
                <a:ext uri="{FF2B5EF4-FFF2-40B4-BE49-F238E27FC236}">
                  <a16:creationId xmlns:a16="http://schemas.microsoft.com/office/drawing/2014/main" id="{F726325C-7498-4392-9D02-43271E4430D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9686" y="2144087"/>
              <a:ext cx="330200" cy="330200"/>
            </a:xfrm>
            <a:prstGeom prst="rect">
              <a:avLst/>
            </a:prstGeom>
          </p:spPr>
        </p:pic>
        <p:sp>
          <p:nvSpPr>
            <p:cNvPr id="19" name="Rectangle 18">
              <a:extLst>
                <a:ext uri="{FF2B5EF4-FFF2-40B4-BE49-F238E27FC236}">
                  <a16:creationId xmlns:a16="http://schemas.microsoft.com/office/drawing/2014/main" id="{902E7C7D-13F2-4EFA-BF77-EB2E1B58EF4E}"/>
                </a:ext>
                <a:ext uri="{C183D7F6-B498-43B3-948B-1728B52AA6E4}">
                  <adec:decorative xmlns:adec="http://schemas.microsoft.com/office/drawing/2017/decorative" val="1"/>
                </a:ext>
              </a:extLst>
            </p:cNvPr>
            <p:cNvSpPr/>
            <p:nvPr/>
          </p:nvSpPr>
          <p:spPr>
            <a:xfrm>
              <a:off x="9649019" y="3437658"/>
              <a:ext cx="1796016" cy="1814496"/>
            </a:xfrm>
            <a:prstGeom prst="rect">
              <a:avLst/>
            </a:prstGeom>
            <a:noFill/>
            <a:ln w="28575">
              <a:solidFill>
                <a:srgbClr val="8C4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algn="l"/>
              <a:r>
                <a:rPr lang="en-US" sz="1600" dirty="0">
                  <a:ln w="0"/>
                  <a:solidFill>
                    <a:srgbClr val="232F3E"/>
                  </a:solidFill>
                </a:rPr>
                <a:t>VPC</a:t>
              </a:r>
            </a:p>
          </p:txBody>
        </p:sp>
        <p:sp>
          <p:nvSpPr>
            <p:cNvPr id="21" name="Rectangle 20">
              <a:extLst>
                <a:ext uri="{FF2B5EF4-FFF2-40B4-BE49-F238E27FC236}">
                  <a16:creationId xmlns:a16="http://schemas.microsoft.com/office/drawing/2014/main" id="{93616435-C763-40BE-BB38-DE075A8F37FA}"/>
                </a:ext>
                <a:ext uri="{C183D7F6-B498-43B3-948B-1728B52AA6E4}">
                  <adec:decorative xmlns:adec="http://schemas.microsoft.com/office/drawing/2017/decorative" val="1"/>
                </a:ext>
              </a:extLst>
            </p:cNvPr>
            <p:cNvSpPr/>
            <p:nvPr/>
          </p:nvSpPr>
          <p:spPr>
            <a:xfrm>
              <a:off x="4744478" y="4629116"/>
              <a:ext cx="1364143" cy="584775"/>
            </a:xfrm>
            <a:prstGeom prst="rect">
              <a:avLst/>
            </a:prstGeom>
          </p:spPr>
          <p:txBody>
            <a:bodyPr wrap="square">
              <a:spAutoFit/>
            </a:bodyPr>
            <a:lstStyle/>
            <a:p>
              <a:pPr algn="ctr"/>
              <a:r>
                <a:rPr lang="en-US" sz="1600" dirty="0">
                  <a:solidFill>
                    <a:srgbClr val="232F3E"/>
                  </a:solidFill>
                  <a:ea typeface="Amazon Ember" panose="020B0603020204020204" pitchFamily="34" charset="0"/>
                  <a:cs typeface="Amazon Ember" panose="020B0603020204020204" pitchFamily="34" charset="0"/>
                </a:rPr>
                <a:t>EventBridge rule</a:t>
              </a:r>
            </a:p>
          </p:txBody>
        </p:sp>
        <p:pic>
          <p:nvPicPr>
            <p:cNvPr id="22" name="Graphic 21">
              <a:extLst>
                <a:ext uri="{FF2B5EF4-FFF2-40B4-BE49-F238E27FC236}">
                  <a16:creationId xmlns:a16="http://schemas.microsoft.com/office/drawing/2014/main" id="{51391AA1-6C0B-4FDA-988C-F27F021CD17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52811" y="3861395"/>
              <a:ext cx="730715" cy="730715"/>
            </a:xfrm>
            <a:prstGeom prst="rect">
              <a:avLst/>
            </a:prstGeom>
          </p:spPr>
        </p:pic>
        <p:pic>
          <p:nvPicPr>
            <p:cNvPr id="23" name="Graphic 22">
              <a:extLst>
                <a:ext uri="{FF2B5EF4-FFF2-40B4-BE49-F238E27FC236}">
                  <a16:creationId xmlns:a16="http://schemas.microsoft.com/office/drawing/2014/main" id="{8B35EA73-0527-483C-A5CD-5CDD6F79633B}"/>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064953" y="3865156"/>
              <a:ext cx="723193" cy="723193"/>
            </a:xfrm>
            <a:prstGeom prst="rect">
              <a:avLst/>
            </a:prstGeom>
          </p:spPr>
        </p:pic>
        <p:pic>
          <p:nvPicPr>
            <p:cNvPr id="24" name="Graphic 23">
              <a:extLst>
                <a:ext uri="{FF2B5EF4-FFF2-40B4-BE49-F238E27FC236}">
                  <a16:creationId xmlns:a16="http://schemas.microsoft.com/office/drawing/2014/main" id="{F7E5F475-644C-4D12-BF38-2679E2414D1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584740" y="3871152"/>
              <a:ext cx="711200" cy="711200"/>
            </a:xfrm>
            <a:prstGeom prst="rect">
              <a:avLst/>
            </a:prstGeom>
          </p:spPr>
        </p:pic>
        <p:pic>
          <p:nvPicPr>
            <p:cNvPr id="25" name="Graphic 24">
              <a:extLst>
                <a:ext uri="{FF2B5EF4-FFF2-40B4-BE49-F238E27FC236}">
                  <a16:creationId xmlns:a16="http://schemas.microsoft.com/office/drawing/2014/main" id="{953D4E6D-2778-48F7-8531-FF18B76EBB3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75785" y="3842828"/>
              <a:ext cx="733868" cy="733868"/>
            </a:xfrm>
            <a:prstGeom prst="rect">
              <a:avLst/>
            </a:prstGeom>
          </p:spPr>
        </p:pic>
        <p:sp>
          <p:nvSpPr>
            <p:cNvPr id="26" name="Rectangle 25">
              <a:extLst>
                <a:ext uri="{FF2B5EF4-FFF2-40B4-BE49-F238E27FC236}">
                  <a16:creationId xmlns:a16="http://schemas.microsoft.com/office/drawing/2014/main" id="{DF1E567D-8F57-4131-A477-A57392780A7A}"/>
                </a:ext>
                <a:ext uri="{C183D7F6-B498-43B3-948B-1728B52AA6E4}">
                  <adec:decorative xmlns:adec="http://schemas.microsoft.com/office/drawing/2017/decorative" val="1"/>
                </a:ext>
              </a:extLst>
            </p:cNvPr>
            <p:cNvSpPr/>
            <p:nvPr/>
          </p:nvSpPr>
          <p:spPr>
            <a:xfrm>
              <a:off x="657108" y="4612958"/>
              <a:ext cx="1569630" cy="338554"/>
            </a:xfrm>
            <a:prstGeom prst="rect">
              <a:avLst/>
            </a:prstGeom>
          </p:spPr>
          <p:txBody>
            <a:bodyPr wrap="square">
              <a:spAutoFit/>
            </a:bodyPr>
            <a:lstStyle/>
            <a:p>
              <a:pPr algn="ctr"/>
              <a:r>
                <a:rPr lang="en-US" sz="1600" dirty="0">
                  <a:solidFill>
                    <a:srgbClr val="232F3E"/>
                  </a:solidFill>
                  <a:ea typeface="Amazon Ember" panose="020B0603020204020204" pitchFamily="34" charset="0"/>
                  <a:cs typeface="Amazon Ember" panose="020B0603020204020204" pitchFamily="34" charset="0"/>
                </a:rPr>
                <a:t>GuardDuty</a:t>
              </a:r>
            </a:p>
          </p:txBody>
        </p:sp>
        <p:cxnSp>
          <p:nvCxnSpPr>
            <p:cNvPr id="27" name="Straight Arrow Connector 26">
              <a:extLst>
                <a:ext uri="{FF2B5EF4-FFF2-40B4-BE49-F238E27FC236}">
                  <a16:creationId xmlns:a16="http://schemas.microsoft.com/office/drawing/2014/main" id="{BBAA95BC-3D09-4053-B41A-6789E3782333}"/>
                </a:ext>
                <a:ext uri="{C183D7F6-B498-43B3-948B-1728B52AA6E4}">
                  <adec:decorative xmlns:adec="http://schemas.microsoft.com/office/drawing/2017/decorative" val="1"/>
                </a:ext>
              </a:extLst>
            </p:cNvPr>
            <p:cNvCxnSpPr>
              <a:cxnSpLocks/>
            </p:cNvCxnSpPr>
            <p:nvPr/>
          </p:nvCxnSpPr>
          <p:spPr>
            <a:xfrm>
              <a:off x="8505489" y="4226752"/>
              <a:ext cx="1473730" cy="0"/>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BF0BBB2-4231-4D50-8630-04A6B32AC665}"/>
                </a:ext>
                <a:ext uri="{C183D7F6-B498-43B3-948B-1728B52AA6E4}">
                  <adec:decorative xmlns:adec="http://schemas.microsoft.com/office/drawing/2017/decorative" val="1"/>
                </a:ext>
              </a:extLst>
            </p:cNvPr>
            <p:cNvSpPr txBox="1"/>
            <p:nvPr/>
          </p:nvSpPr>
          <p:spPr>
            <a:xfrm>
              <a:off x="8475800" y="3407060"/>
              <a:ext cx="1024285" cy="830997"/>
            </a:xfrm>
            <a:prstGeom prst="rect">
              <a:avLst/>
            </a:prstGeom>
            <a:noFill/>
          </p:spPr>
          <p:txBody>
            <a:bodyPr wrap="square" rtlCol="0">
              <a:spAutoFit/>
            </a:bodyPr>
            <a:lstStyle/>
            <a:p>
              <a:pPr algn="ctr"/>
              <a:r>
                <a:rPr lang="en-US" sz="1600" dirty="0">
                  <a:solidFill>
                    <a:srgbClr val="232F3E"/>
                  </a:solidFill>
                  <a:ea typeface="Amazon Ember" panose="020B0603020204020204" pitchFamily="34" charset="0"/>
                  <a:cs typeface="Amazon Ember" panose="020B0603020204020204" pitchFamily="34" charset="0"/>
                </a:rPr>
                <a:t>Modify network ACL</a:t>
              </a:r>
            </a:p>
          </p:txBody>
        </p:sp>
        <p:pic>
          <p:nvPicPr>
            <p:cNvPr id="29" name="Graphic 28">
              <a:extLst>
                <a:ext uri="{FF2B5EF4-FFF2-40B4-BE49-F238E27FC236}">
                  <a16:creationId xmlns:a16="http://schemas.microsoft.com/office/drawing/2014/main" id="{344D34F6-111E-39B4-C10E-11CF39D871B4}"/>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649019" y="3420092"/>
              <a:ext cx="381000" cy="381000"/>
            </a:xfrm>
            <a:prstGeom prst="rect">
              <a:avLst/>
            </a:prstGeom>
          </p:spPr>
        </p:pic>
      </p:grpSp>
    </p:spTree>
    <p:custDataLst>
      <p:tags r:id="rId1"/>
    </p:custDataLst>
    <p:extLst>
      <p:ext uri="{BB962C8B-B14F-4D97-AF65-F5344CB8AC3E}">
        <p14:creationId xmlns:p14="http://schemas.microsoft.com/office/powerpoint/2010/main" val="2595281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D5D7E3C6-CA20-4748-A965-A608957FAF51}"/>
              </a:ext>
            </a:extLst>
          </p:cNvPr>
          <p:cNvSpPr>
            <a:spLocks noGrp="1"/>
          </p:cNvSpPr>
          <p:nvPr>
            <p:ph type="sldNum" idx="97"/>
          </p:nvPr>
        </p:nvSpPr>
        <p:spPr/>
        <p:txBody>
          <a:bodyPr/>
          <a:lstStyle/>
          <a:p>
            <a:fld id="{4037B1B0-0345-4E15-985A-6BECCDBE474F}" type="slidenum">
              <a:rPr lang="en-US" smtClean="0"/>
              <a:pPr/>
              <a:t>29</a:t>
            </a:fld>
            <a:endParaRPr lang="en-US" dirty="0"/>
          </a:p>
        </p:txBody>
      </p:sp>
      <p:sp>
        <p:nvSpPr>
          <p:cNvPr id="5" name="Title">
            <a:extLst>
              <a:ext uri="{FF2B5EF4-FFF2-40B4-BE49-F238E27FC236}">
                <a16:creationId xmlns:a16="http://schemas.microsoft.com/office/drawing/2014/main" id="{0BA41AD5-A460-484D-BF4E-CD5C69737641}"/>
              </a:ext>
            </a:extLst>
          </p:cNvPr>
          <p:cNvSpPr>
            <a:spLocks noGrp="1"/>
          </p:cNvSpPr>
          <p:nvPr>
            <p:ph type="title" idx="1"/>
          </p:nvPr>
        </p:nvSpPr>
        <p:spPr/>
        <p:txBody>
          <a:bodyPr/>
          <a:lstStyle/>
          <a:p>
            <a:r>
              <a:rPr lang="en-US" dirty="0"/>
              <a:t>Amazon Inspector </a:t>
            </a:r>
          </a:p>
        </p:txBody>
      </p:sp>
      <p:pic>
        <p:nvPicPr>
          <p:cNvPr id="9" name="AIIcon1">
            <a:extLst>
              <a:ext uri="{FF2B5EF4-FFF2-40B4-BE49-F238E27FC236}">
                <a16:creationId xmlns:a16="http://schemas.microsoft.com/office/drawing/2014/main" id="{4E919DF8-9CB7-4A82-B8A2-BA3C0BF66EF6}"/>
              </a:ext>
              <a:ext uri="{C183D7F6-B498-43B3-948B-1728B52AA6E4}">
                <adec:decorative xmlns:adec="http://schemas.microsoft.com/office/drawing/2017/decorative" val="1"/>
              </a:ext>
            </a:extLst>
          </p:cNvPr>
          <p:cNvPicPr>
            <a:picLocks noGrp="1" noChangeAspect="1"/>
          </p:cNvPicPr>
          <p:nvPr>
            <p:ph type="pic" idx="3"/>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prstGeom prst="rect">
            <a:avLst/>
          </a:prstGeom>
        </p:spPr>
      </p:pic>
      <p:sp>
        <p:nvSpPr>
          <p:cNvPr id="8" name="Text Placeholder 7">
            <a:extLst>
              <a:ext uri="{FF2B5EF4-FFF2-40B4-BE49-F238E27FC236}">
                <a16:creationId xmlns:a16="http://schemas.microsoft.com/office/drawing/2014/main" id="{62B9F68C-88A6-4D30-80A9-928B694641B7}"/>
              </a:ext>
              <a:ext uri="{C183D7F6-B498-43B3-948B-1728B52AA6E4}">
                <adec:decorative xmlns:adec="http://schemas.microsoft.com/office/drawing/2017/decorative" val="1"/>
              </a:ext>
            </a:extLst>
          </p:cNvPr>
          <p:cNvSpPr>
            <a:spLocks noGrp="1"/>
          </p:cNvSpPr>
          <p:nvPr>
            <p:ph type="body" idx="4"/>
          </p:nvPr>
        </p:nvSpPr>
        <p:spPr/>
        <p:txBody>
          <a:bodyPr/>
          <a:lstStyle/>
          <a:p>
            <a:r>
              <a:rPr lang="en-US" dirty="0">
                <a:latin typeface="+mn-lt"/>
              </a:rPr>
              <a:t>Amazon Inspector</a:t>
            </a:r>
          </a:p>
        </p:txBody>
      </p:sp>
      <p:sp>
        <p:nvSpPr>
          <p:cNvPr id="6" name="Content Placeholder 5">
            <a:extLst>
              <a:ext uri="{FF2B5EF4-FFF2-40B4-BE49-F238E27FC236}">
                <a16:creationId xmlns:a16="http://schemas.microsoft.com/office/drawing/2014/main" id="{59EAB7FF-9358-4D1B-A89E-587C96AD58DF}"/>
              </a:ext>
            </a:extLst>
          </p:cNvPr>
          <p:cNvSpPr>
            <a:spLocks noGrp="1"/>
          </p:cNvSpPr>
          <p:nvPr>
            <p:ph idx="2"/>
          </p:nvPr>
        </p:nvSpPr>
        <p:spPr/>
        <p:txBody>
          <a:bodyPr/>
          <a:lstStyle/>
          <a:p>
            <a:pPr marL="0" indent="0">
              <a:buNone/>
            </a:pPr>
            <a:r>
              <a:rPr lang="en-US" sz="2800" dirty="0">
                <a:latin typeface="+mn-lt"/>
                <a:ea typeface="Amazon Ember" panose="020B0603020204020204" pitchFamily="34" charset="0"/>
                <a:cs typeface="Amazon Ember" panose="020B0603020204020204" pitchFamily="34" charset="0"/>
              </a:rPr>
              <a:t>Automated assessments </a:t>
            </a:r>
            <a:r>
              <a:rPr lang="en-US" sz="2800" dirty="0">
                <a:latin typeface="+mn-lt"/>
              </a:rPr>
              <a:t>that help improve security and compliance of applications</a:t>
            </a:r>
          </a:p>
          <a:p>
            <a:pPr>
              <a:lnSpc>
                <a:spcPct val="150000"/>
              </a:lnSpc>
            </a:pPr>
            <a:r>
              <a:rPr lang="en-US" sz="2800" dirty="0">
                <a:latin typeface="+mn-lt"/>
              </a:rPr>
              <a:t>Detects vulnerabilities</a:t>
            </a:r>
          </a:p>
          <a:p>
            <a:pPr>
              <a:lnSpc>
                <a:spcPct val="150000"/>
              </a:lnSpc>
            </a:pPr>
            <a:r>
              <a:rPr lang="en-US" sz="2800" dirty="0">
                <a:latin typeface="+mn-lt"/>
              </a:rPr>
              <a:t>Verifies security best practices</a:t>
            </a:r>
          </a:p>
          <a:p>
            <a:pPr>
              <a:lnSpc>
                <a:spcPct val="150000"/>
              </a:lnSpc>
            </a:pPr>
            <a:r>
              <a:rPr lang="en-US" sz="2800" dirty="0">
                <a:latin typeface="+mn-lt"/>
              </a:rPr>
              <a:t>Generates findings report</a:t>
            </a:r>
          </a:p>
          <a:p>
            <a:pPr>
              <a:lnSpc>
                <a:spcPct val="150000"/>
              </a:lnSpc>
            </a:pPr>
            <a:r>
              <a:rPr lang="en-US" sz="2800" dirty="0">
                <a:latin typeface="+mn-lt"/>
              </a:rPr>
              <a:t>Offers both agent-based and agentless solutions</a:t>
            </a:r>
          </a:p>
        </p:txBody>
      </p:sp>
    </p:spTree>
    <p:custDataLst>
      <p:tags r:id="rId1"/>
    </p:custDataLst>
    <p:extLst>
      <p:ext uri="{BB962C8B-B14F-4D97-AF65-F5344CB8AC3E}">
        <p14:creationId xmlns:p14="http://schemas.microsoft.com/office/powerpoint/2010/main" val="3771131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DD199C35-F720-4D14-81CE-6B4A6FF5DC08}"/>
              </a:ext>
            </a:extLst>
          </p:cNvPr>
          <p:cNvSpPr>
            <a:spLocks noGrp="1"/>
          </p:cNvSpPr>
          <p:nvPr>
            <p:ph type="sldNum" idx="97"/>
          </p:nvPr>
        </p:nvSpPr>
        <p:spPr/>
        <p:txBody>
          <a:bodyPr/>
          <a:lstStyle/>
          <a:p>
            <a:fld id="{930176A1-BCF0-4712-97A6-6B495F55390B}" type="slidenum">
              <a:rPr lang="en-US" smtClean="0"/>
              <a:pPr/>
              <a:t>3</a:t>
            </a:fld>
            <a:endParaRPr lang="en-US" dirty="0"/>
          </a:p>
        </p:txBody>
      </p:sp>
      <p:sp>
        <p:nvSpPr>
          <p:cNvPr id="5" name="Title">
            <a:extLst>
              <a:ext uri="{FF2B5EF4-FFF2-40B4-BE49-F238E27FC236}">
                <a16:creationId xmlns:a16="http://schemas.microsoft.com/office/drawing/2014/main" id="{852C1F51-3DA9-4692-AE5D-8F365B0D723B}"/>
              </a:ext>
            </a:extLst>
          </p:cNvPr>
          <p:cNvSpPr>
            <a:spLocks noGrp="1"/>
          </p:cNvSpPr>
          <p:nvPr>
            <p:ph type="title" idx="1"/>
          </p:nvPr>
        </p:nvSpPr>
        <p:spPr/>
        <p:txBody>
          <a:bodyPr/>
          <a:lstStyle/>
          <a:p>
            <a:r>
              <a:rPr lang="en-US" dirty="0"/>
              <a:t>Example Corp. manager requests </a:t>
            </a:r>
          </a:p>
        </p:txBody>
      </p:sp>
      <p:grpSp>
        <p:nvGrpSpPr>
          <p:cNvPr id="8" name="PersonIcon">
            <a:extLst>
              <a:ext uri="{FF2B5EF4-FFF2-40B4-BE49-F238E27FC236}">
                <a16:creationId xmlns:a16="http://schemas.microsoft.com/office/drawing/2014/main" id="{5A137658-F2F8-43FB-BF87-338293882391}"/>
              </a:ext>
              <a:ext uri="{C183D7F6-B498-43B3-948B-1728B52AA6E4}">
                <adec:decorative xmlns:adec="http://schemas.microsoft.com/office/drawing/2017/decorative" val="1"/>
              </a:ext>
            </a:extLst>
          </p:cNvPr>
          <p:cNvGrpSpPr/>
          <p:nvPr/>
        </p:nvGrpSpPr>
        <p:grpSpPr>
          <a:xfrm>
            <a:off x="1155246" y="2907713"/>
            <a:ext cx="2264974" cy="2685011"/>
            <a:chOff x="1346357" y="3144464"/>
            <a:chExt cx="2264974" cy="2747236"/>
          </a:xfrm>
        </p:grpSpPr>
        <p:sp>
          <p:nvSpPr>
            <p:cNvPr id="9" name="Delay 31">
              <a:extLst>
                <a:ext uri="{FF2B5EF4-FFF2-40B4-BE49-F238E27FC236}">
                  <a16:creationId xmlns:a16="http://schemas.microsoft.com/office/drawing/2014/main" id="{FA67F09B-EE50-459E-90F5-33C0BF2D306B}"/>
                </a:ext>
                <a:ext uri="{C183D7F6-B498-43B3-948B-1728B52AA6E4}">
                  <adec:decorative xmlns:adec="http://schemas.microsoft.com/office/drawing/2017/decorative" val="1"/>
                </a:ext>
              </a:extLst>
            </p:cNvPr>
            <p:cNvSpPr>
              <a:spLocks noChangeAspect="1"/>
            </p:cNvSpPr>
            <p:nvPr/>
          </p:nvSpPr>
          <p:spPr>
            <a:xfrm rot="16200000">
              <a:off x="1795187" y="4075556"/>
              <a:ext cx="1367314" cy="2264974"/>
            </a:xfrm>
            <a:prstGeom prst="flowChartDelay">
              <a:avLst/>
            </a:prstGeom>
            <a:noFill/>
            <a:ln w="1238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sp>
          <p:nvSpPr>
            <p:cNvPr id="10" name="Oval 9">
              <a:extLst>
                <a:ext uri="{FF2B5EF4-FFF2-40B4-BE49-F238E27FC236}">
                  <a16:creationId xmlns:a16="http://schemas.microsoft.com/office/drawing/2014/main" id="{0D613807-60D9-4F1C-843C-3CDCC081613C}"/>
                </a:ext>
                <a:ext uri="{C183D7F6-B498-43B3-948B-1728B52AA6E4}">
                  <adec:decorative xmlns:adec="http://schemas.microsoft.com/office/drawing/2017/decorative" val="1"/>
                </a:ext>
              </a:extLst>
            </p:cNvPr>
            <p:cNvSpPr>
              <a:spLocks noChangeAspect="1"/>
            </p:cNvSpPr>
            <p:nvPr/>
          </p:nvSpPr>
          <p:spPr>
            <a:xfrm>
              <a:off x="1757720" y="3144464"/>
              <a:ext cx="1373086" cy="1373359"/>
            </a:xfrm>
            <a:prstGeom prst="ellipse">
              <a:avLst/>
            </a:prstGeom>
            <a:noFill/>
            <a:ln w="1238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grpSp>
      <p:sp>
        <p:nvSpPr>
          <p:cNvPr id="12" name="Rounded Rectangle 30">
            <a:extLst>
              <a:ext uri="{FF2B5EF4-FFF2-40B4-BE49-F238E27FC236}">
                <a16:creationId xmlns:a16="http://schemas.microsoft.com/office/drawing/2014/main" id="{78A4433F-4805-45F3-B076-733F9C24DA6F}"/>
              </a:ext>
            </a:extLst>
          </p:cNvPr>
          <p:cNvSpPr>
            <a:spLocks/>
          </p:cNvSpPr>
          <p:nvPr/>
        </p:nvSpPr>
        <p:spPr>
          <a:xfrm>
            <a:off x="5027678" y="1278144"/>
            <a:ext cx="6657845" cy="731520"/>
          </a:xfrm>
          <a:prstGeom prst="roundRect">
            <a:avLst/>
          </a:prstGeom>
          <a:solidFill>
            <a:schemeClr val="accent5">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noAutofit/>
          </a:bodyPr>
          <a:lstStyle/>
          <a:p>
            <a:pPr algn="ctr"/>
            <a:r>
              <a:rPr lang="en-US" sz="2400" dirty="0">
                <a:solidFill>
                  <a:srgbClr val="232F3E"/>
                </a:solidFill>
                <a:ea typeface="Amazon Ember" panose="020B0603020204020204" pitchFamily="34" charset="0"/>
                <a:cs typeface="Amazon Ember" panose="020B0603020204020204" pitchFamily="34" charset="0"/>
              </a:rPr>
              <a:t>Maintain a strong identity and access foundation.</a:t>
            </a:r>
          </a:p>
        </p:txBody>
      </p:sp>
      <p:sp>
        <p:nvSpPr>
          <p:cNvPr id="11" name="Rounded Rectangle 28">
            <a:extLst>
              <a:ext uri="{FF2B5EF4-FFF2-40B4-BE49-F238E27FC236}">
                <a16:creationId xmlns:a16="http://schemas.microsoft.com/office/drawing/2014/main" id="{FDC2C688-540F-4EA1-A761-032F91523542}"/>
              </a:ext>
            </a:extLst>
          </p:cNvPr>
          <p:cNvSpPr>
            <a:spLocks/>
          </p:cNvSpPr>
          <p:nvPr/>
        </p:nvSpPr>
        <p:spPr>
          <a:xfrm>
            <a:off x="5027678" y="3063240"/>
            <a:ext cx="6657845" cy="731520"/>
          </a:xfrm>
          <a:prstGeom prst="roundRect">
            <a:avLst/>
          </a:prstGeom>
          <a:solidFill>
            <a:schemeClr val="accent1">
              <a:lumMod val="10000"/>
              <a:lumOff val="9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232F3E"/>
                </a:solidFill>
                <a:ea typeface="Amazon Ember" panose="020B0603020204020204" pitchFamily="34" charset="0"/>
                <a:cs typeface="Amazon Ember" panose="020B0603020204020204" pitchFamily="34" charset="0"/>
              </a:rPr>
              <a:t>Implement detection mechanisms. </a:t>
            </a:r>
          </a:p>
        </p:txBody>
      </p:sp>
      <p:sp>
        <p:nvSpPr>
          <p:cNvPr id="13" name="Rounded Rectangle 10">
            <a:extLst>
              <a:ext uri="{FF2B5EF4-FFF2-40B4-BE49-F238E27FC236}">
                <a16:creationId xmlns:a16="http://schemas.microsoft.com/office/drawing/2014/main" id="{8D99354E-DB88-4AF9-B8E6-6916E2A8E26C}"/>
              </a:ext>
            </a:extLst>
          </p:cNvPr>
          <p:cNvSpPr>
            <a:spLocks/>
          </p:cNvSpPr>
          <p:nvPr/>
        </p:nvSpPr>
        <p:spPr>
          <a:xfrm>
            <a:off x="5027678" y="4848336"/>
            <a:ext cx="6657845" cy="731520"/>
          </a:xfrm>
          <a:prstGeom prst="roundRect">
            <a:avLst/>
          </a:prstGeom>
          <a:solidFill>
            <a:schemeClr val="accent4">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232F3E"/>
                </a:solidFill>
                <a:ea typeface="Amazon Ember" panose="020B0603020204020204" pitchFamily="34" charset="0"/>
                <a:cs typeface="Amazon Ember" panose="020B0603020204020204" pitchFamily="34" charset="0"/>
              </a:rPr>
              <a:t>Automate incident remediation.</a:t>
            </a:r>
            <a:endParaRPr lang="en-US" sz="2400" b="1" dirty="0">
              <a:solidFill>
                <a:srgbClr val="232F3E"/>
              </a:solidFill>
              <a:ea typeface="Amazon Ember" panose="020B0603020204020204" pitchFamily="34" charset="0"/>
              <a:cs typeface="Amazon Ember" panose="020B0603020204020204" pitchFamily="34" charset="0"/>
            </a:endParaRPr>
          </a:p>
        </p:txBody>
      </p:sp>
    </p:spTree>
    <p:custDataLst>
      <p:tags r:id="rId1"/>
    </p:custDataLst>
    <p:extLst>
      <p:ext uri="{BB962C8B-B14F-4D97-AF65-F5344CB8AC3E}">
        <p14:creationId xmlns:p14="http://schemas.microsoft.com/office/powerpoint/2010/main" val="2376268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B36DDA08-0DB6-41C5-AE7B-A34CE4639474}"/>
              </a:ext>
            </a:extLst>
          </p:cNvPr>
          <p:cNvSpPr>
            <a:spLocks noGrp="1"/>
          </p:cNvSpPr>
          <p:nvPr>
            <p:ph type="sldNum" idx="97"/>
          </p:nvPr>
        </p:nvSpPr>
        <p:spPr/>
        <p:txBody>
          <a:bodyPr/>
          <a:lstStyle/>
          <a:p>
            <a:fld id="{4037B1B0-0345-4E15-985A-6BECCDBE474F}" type="slidenum">
              <a:rPr lang="en-US" smtClean="0"/>
              <a:pPr/>
              <a:t>30</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Example: Amazon Inspector findings</a:t>
            </a:r>
          </a:p>
        </p:txBody>
      </p:sp>
      <p:pic>
        <p:nvPicPr>
          <p:cNvPr id="98" name="ScreenshotAIF1" descr="Screenshot highlighting Amazon Inspector findings as described in the notes.">
            <a:extLst>
              <a:ext uri="{FF2B5EF4-FFF2-40B4-BE49-F238E27FC236}">
                <a16:creationId xmlns:a16="http://schemas.microsoft.com/office/drawing/2014/main" id="{27DF5090-2B08-4976-A2C4-550A35EBFA2E}"/>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519" y="1539672"/>
            <a:ext cx="10748962" cy="4167254"/>
          </a:xfrm>
          <a:prstGeom prst="rect">
            <a:avLst/>
          </a:prstGeom>
          <a:ln>
            <a:solidFill>
              <a:srgbClr val="000000"/>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5722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039D68C7-1A4E-4375-B39D-75752FE5BC34}"/>
              </a:ext>
            </a:extLst>
          </p:cNvPr>
          <p:cNvSpPr>
            <a:spLocks noGrp="1"/>
          </p:cNvSpPr>
          <p:nvPr>
            <p:ph type="sldNum" idx="97"/>
          </p:nvPr>
        </p:nvSpPr>
        <p:spPr/>
        <p:txBody>
          <a:bodyPr/>
          <a:lstStyle/>
          <a:p>
            <a:fld id="{4037B1B0-0345-4E15-985A-6BECCDBE474F}" type="slidenum">
              <a:rPr lang="en-US" smtClean="0"/>
              <a:pPr/>
              <a:t>31</a:t>
            </a:fld>
            <a:endParaRPr lang="en-US" dirty="0"/>
          </a:p>
        </p:txBody>
      </p:sp>
      <p:sp>
        <p:nvSpPr>
          <p:cNvPr id="5" name="Title">
            <a:extLst>
              <a:ext uri="{FF2B5EF4-FFF2-40B4-BE49-F238E27FC236}">
                <a16:creationId xmlns:a16="http://schemas.microsoft.com/office/drawing/2014/main" id="{A07D3699-31C0-499B-B182-BF187048742B}"/>
              </a:ext>
            </a:extLst>
          </p:cNvPr>
          <p:cNvSpPr>
            <a:spLocks noGrp="1"/>
          </p:cNvSpPr>
          <p:nvPr>
            <p:ph type="title" idx="1"/>
          </p:nvPr>
        </p:nvSpPr>
        <p:spPr/>
        <p:txBody>
          <a:bodyPr>
            <a:normAutofit/>
          </a:bodyPr>
          <a:lstStyle/>
          <a:p>
            <a:br>
              <a:rPr lang="en-US" dirty="0"/>
            </a:br>
            <a:r>
              <a:rPr lang="en-US" dirty="0"/>
              <a:t>Incident response and automated remediation</a:t>
            </a:r>
          </a:p>
        </p:txBody>
      </p:sp>
    </p:spTree>
    <p:custDataLst>
      <p:tags r:id="rId1"/>
    </p:custDataLst>
    <p:extLst>
      <p:ext uri="{BB962C8B-B14F-4D97-AF65-F5344CB8AC3E}">
        <p14:creationId xmlns:p14="http://schemas.microsoft.com/office/powerpoint/2010/main" val="546477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DB2B784F-FD16-43B1-9F63-E0AEE9AAF63D}"/>
              </a:ext>
            </a:extLst>
          </p:cNvPr>
          <p:cNvSpPr>
            <a:spLocks noGrp="1"/>
          </p:cNvSpPr>
          <p:nvPr>
            <p:ph type="sldNum" idx="97"/>
          </p:nvPr>
        </p:nvSpPr>
        <p:spPr/>
        <p:txBody>
          <a:bodyPr/>
          <a:lstStyle/>
          <a:p>
            <a:fld id="{4037B1B0-0345-4E15-985A-6BECCDBE474F}" type="slidenum">
              <a:rPr lang="en-US" smtClean="0"/>
              <a:pPr/>
              <a:t>32</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Incident response overview</a:t>
            </a:r>
          </a:p>
        </p:txBody>
      </p:sp>
      <p:grpSp>
        <p:nvGrpSpPr>
          <p:cNvPr id="42" name="Process" descr="Diagram highlighting key principles of automate remediation—educate, prepare, simulate, and iterate.">
            <a:extLst>
              <a:ext uri="{FF2B5EF4-FFF2-40B4-BE49-F238E27FC236}">
                <a16:creationId xmlns:a16="http://schemas.microsoft.com/office/drawing/2014/main" id="{B4EE9A6E-B946-4A7A-8C71-2B1C2BB22A3A}"/>
              </a:ext>
            </a:extLst>
          </p:cNvPr>
          <p:cNvGrpSpPr/>
          <p:nvPr/>
        </p:nvGrpSpPr>
        <p:grpSpPr>
          <a:xfrm>
            <a:off x="435143" y="1285603"/>
            <a:ext cx="11353799" cy="4957590"/>
            <a:chOff x="419101" y="1462065"/>
            <a:chExt cx="11353799" cy="4957590"/>
          </a:xfrm>
        </p:grpSpPr>
        <p:sp>
          <p:nvSpPr>
            <p:cNvPr id="43" name="Rounded Rectangle 2">
              <a:extLst>
                <a:ext uri="{FF2B5EF4-FFF2-40B4-BE49-F238E27FC236}">
                  <a16:creationId xmlns:a16="http://schemas.microsoft.com/office/drawing/2014/main" id="{68BE8611-0BA1-419F-81F5-EB4CE5508FE4}"/>
                </a:ext>
              </a:extLst>
            </p:cNvPr>
            <p:cNvSpPr/>
            <p:nvPr/>
          </p:nvSpPr>
          <p:spPr>
            <a:xfrm>
              <a:off x="3441156" y="1462065"/>
              <a:ext cx="2669754" cy="165253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800" dirty="0">
                  <a:solidFill>
                    <a:srgbClr val="232F3E"/>
                  </a:solidFill>
                  <a:ea typeface="Amazon Ember" panose="020B0603020204020204" pitchFamily="34" charset="0"/>
                  <a:cs typeface="Amazon Ember" panose="020B0603020204020204" pitchFamily="34" charset="0"/>
                </a:rPr>
                <a:t>Educate</a:t>
              </a:r>
            </a:p>
          </p:txBody>
        </p:sp>
        <p:sp>
          <p:nvSpPr>
            <p:cNvPr id="44" name="Rounded Rectangle 7">
              <a:extLst>
                <a:ext uri="{FF2B5EF4-FFF2-40B4-BE49-F238E27FC236}">
                  <a16:creationId xmlns:a16="http://schemas.microsoft.com/office/drawing/2014/main" id="{53BDDC66-3BDF-4855-8EA4-C803E4811702}"/>
                </a:ext>
              </a:extLst>
            </p:cNvPr>
            <p:cNvSpPr/>
            <p:nvPr/>
          </p:nvSpPr>
          <p:spPr>
            <a:xfrm>
              <a:off x="6463211" y="3114595"/>
              <a:ext cx="2669754" cy="165253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800" dirty="0">
                  <a:solidFill>
                    <a:srgbClr val="232F3E"/>
                  </a:solidFill>
                  <a:ea typeface="Amazon Ember" panose="020B0603020204020204" pitchFamily="34" charset="0"/>
                  <a:cs typeface="Amazon Ember" panose="020B0603020204020204" pitchFamily="34" charset="0"/>
                </a:rPr>
                <a:t>Prepare</a:t>
              </a:r>
            </a:p>
          </p:txBody>
        </p:sp>
        <p:sp>
          <p:nvSpPr>
            <p:cNvPr id="45" name="Rounded Rectangle 8">
              <a:extLst>
                <a:ext uri="{FF2B5EF4-FFF2-40B4-BE49-F238E27FC236}">
                  <a16:creationId xmlns:a16="http://schemas.microsoft.com/office/drawing/2014/main" id="{E0A56A82-0062-4A6F-AEF4-FA036A8CDF5F}"/>
                </a:ext>
              </a:extLst>
            </p:cNvPr>
            <p:cNvSpPr/>
            <p:nvPr/>
          </p:nvSpPr>
          <p:spPr>
            <a:xfrm>
              <a:off x="3441156" y="4767125"/>
              <a:ext cx="2669754" cy="165253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800" dirty="0">
                  <a:solidFill>
                    <a:srgbClr val="232F3E"/>
                  </a:solidFill>
                  <a:ea typeface="Amazon Ember" panose="020B0603020204020204" pitchFamily="34" charset="0"/>
                  <a:cs typeface="Amazon Ember" panose="020B0603020204020204" pitchFamily="34" charset="0"/>
                </a:rPr>
                <a:t>Simulate</a:t>
              </a:r>
            </a:p>
          </p:txBody>
        </p:sp>
        <p:sp>
          <p:nvSpPr>
            <p:cNvPr id="46" name="Rounded Rectangle 9">
              <a:extLst>
                <a:ext uri="{FF2B5EF4-FFF2-40B4-BE49-F238E27FC236}">
                  <a16:creationId xmlns:a16="http://schemas.microsoft.com/office/drawing/2014/main" id="{0E81E235-45DA-47EF-9D3D-3BAA7E71C127}"/>
                </a:ext>
              </a:extLst>
            </p:cNvPr>
            <p:cNvSpPr/>
            <p:nvPr/>
          </p:nvSpPr>
          <p:spPr>
            <a:xfrm>
              <a:off x="419101" y="3114595"/>
              <a:ext cx="2669754" cy="165253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800" dirty="0">
                  <a:solidFill>
                    <a:srgbClr val="232F3E"/>
                  </a:solidFill>
                  <a:ea typeface="Amazon Ember" panose="020B0603020204020204" pitchFamily="34" charset="0"/>
                  <a:cs typeface="Amazon Ember" panose="020B0603020204020204" pitchFamily="34" charset="0"/>
                </a:rPr>
                <a:t>Iterate</a:t>
              </a:r>
            </a:p>
          </p:txBody>
        </p:sp>
        <p:cxnSp>
          <p:nvCxnSpPr>
            <p:cNvPr id="47" name="Elbow Connector 13">
              <a:extLst>
                <a:ext uri="{FF2B5EF4-FFF2-40B4-BE49-F238E27FC236}">
                  <a16:creationId xmlns:a16="http://schemas.microsoft.com/office/drawing/2014/main" id="{3E2F0A1F-A4C8-4A32-BD23-9334B4C463AD}"/>
                </a:ext>
                <a:ext uri="{C183D7F6-B498-43B3-948B-1728B52AA6E4}">
                  <adec:decorative xmlns:adec="http://schemas.microsoft.com/office/drawing/2017/decorative" val="1"/>
                </a:ext>
              </a:extLst>
            </p:cNvPr>
            <p:cNvCxnSpPr>
              <a:stCxn id="43" idx="3"/>
              <a:endCxn id="44" idx="0"/>
            </p:cNvCxnSpPr>
            <p:nvPr/>
          </p:nvCxnSpPr>
          <p:spPr>
            <a:xfrm>
              <a:off x="6110910" y="2288330"/>
              <a:ext cx="1687178" cy="826265"/>
            </a:xfrm>
            <a:prstGeom prst="bentConnector2">
              <a:avLst/>
            </a:prstGeom>
            <a:ln w="19050">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48" name="Elbow Connector 15">
              <a:extLst>
                <a:ext uri="{FF2B5EF4-FFF2-40B4-BE49-F238E27FC236}">
                  <a16:creationId xmlns:a16="http://schemas.microsoft.com/office/drawing/2014/main" id="{EAD3F92A-3AB9-409E-95C7-5B259F528386}"/>
                </a:ext>
                <a:ext uri="{C183D7F6-B498-43B3-948B-1728B52AA6E4}">
                  <adec:decorative xmlns:adec="http://schemas.microsoft.com/office/drawing/2017/decorative" val="1"/>
                </a:ext>
              </a:extLst>
            </p:cNvPr>
            <p:cNvCxnSpPr>
              <a:stCxn id="44" idx="2"/>
              <a:endCxn id="45" idx="3"/>
            </p:cNvCxnSpPr>
            <p:nvPr/>
          </p:nvCxnSpPr>
          <p:spPr>
            <a:xfrm rot="5400000">
              <a:off x="6541367" y="4336668"/>
              <a:ext cx="826265" cy="1687178"/>
            </a:xfrm>
            <a:prstGeom prst="bentConnector2">
              <a:avLst/>
            </a:prstGeom>
            <a:ln w="19050">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49" name="Elbow Connector 17">
              <a:extLst>
                <a:ext uri="{FF2B5EF4-FFF2-40B4-BE49-F238E27FC236}">
                  <a16:creationId xmlns:a16="http://schemas.microsoft.com/office/drawing/2014/main" id="{A7DB2F92-57F3-4CE2-9EC1-5FCC4976752C}"/>
                </a:ext>
                <a:ext uri="{C183D7F6-B498-43B3-948B-1728B52AA6E4}">
                  <adec:decorative xmlns:adec="http://schemas.microsoft.com/office/drawing/2017/decorative" val="1"/>
                </a:ext>
              </a:extLst>
            </p:cNvPr>
            <p:cNvCxnSpPr>
              <a:stCxn id="45" idx="1"/>
              <a:endCxn id="46" idx="2"/>
            </p:cNvCxnSpPr>
            <p:nvPr/>
          </p:nvCxnSpPr>
          <p:spPr>
            <a:xfrm rot="10800000">
              <a:off x="1753978" y="4767126"/>
              <a:ext cx="1687178" cy="826265"/>
            </a:xfrm>
            <a:prstGeom prst="bentConnector2">
              <a:avLst/>
            </a:prstGeom>
            <a:ln w="19050">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50" name="Elbow Connector 19">
              <a:extLst>
                <a:ext uri="{FF2B5EF4-FFF2-40B4-BE49-F238E27FC236}">
                  <a16:creationId xmlns:a16="http://schemas.microsoft.com/office/drawing/2014/main" id="{36356724-A805-4659-8BDA-193B3314693C}"/>
                </a:ext>
                <a:ext uri="{C183D7F6-B498-43B3-948B-1728B52AA6E4}">
                  <adec:decorative xmlns:adec="http://schemas.microsoft.com/office/drawing/2017/decorative" val="1"/>
                </a:ext>
              </a:extLst>
            </p:cNvPr>
            <p:cNvCxnSpPr>
              <a:stCxn id="46" idx="0"/>
              <a:endCxn id="43" idx="1"/>
            </p:cNvCxnSpPr>
            <p:nvPr/>
          </p:nvCxnSpPr>
          <p:spPr>
            <a:xfrm rot="5400000" flipH="1" flipV="1">
              <a:off x="2184435" y="1857874"/>
              <a:ext cx="826265" cy="1687178"/>
            </a:xfrm>
            <a:prstGeom prst="bentConnector2">
              <a:avLst/>
            </a:prstGeom>
            <a:ln w="19050">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A2EF28D-E004-4038-B82B-E78443BF7EB1}"/>
                </a:ext>
                <a:ext uri="{C183D7F6-B498-43B3-948B-1728B52AA6E4}">
                  <adec:decorative xmlns:adec="http://schemas.microsoft.com/office/drawing/2017/decorative" val="1"/>
                </a:ext>
              </a:extLst>
            </p:cNvPr>
            <p:cNvCxnSpPr>
              <a:stCxn id="44" idx="3"/>
              <a:endCxn id="52" idx="1"/>
            </p:cNvCxnSpPr>
            <p:nvPr/>
          </p:nvCxnSpPr>
          <p:spPr>
            <a:xfrm>
              <a:off x="9132965" y="3940860"/>
              <a:ext cx="444164" cy="1"/>
            </a:xfrm>
            <a:prstGeom prst="line">
              <a:avLst/>
            </a:prstGeom>
            <a:ln w="190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3B8BA4C-44EA-4D52-A52B-3B399944DD81}"/>
                </a:ext>
              </a:extLst>
            </p:cNvPr>
            <p:cNvSpPr txBox="1"/>
            <p:nvPr/>
          </p:nvSpPr>
          <p:spPr>
            <a:xfrm>
              <a:off x="9577129" y="3463807"/>
              <a:ext cx="2195771" cy="954107"/>
            </a:xfrm>
            <a:prstGeom prst="rect">
              <a:avLst/>
            </a:prstGeom>
            <a:noFill/>
          </p:spPr>
          <p:txBody>
            <a:bodyPr wrap="square" rtlCol="0">
              <a:spAutoFit/>
            </a:bodyPr>
            <a:lstStyle/>
            <a:p>
              <a:r>
                <a:rPr lang="en-US" sz="2800" dirty="0">
                  <a:solidFill>
                    <a:srgbClr val="232F3E"/>
                  </a:solidFill>
                  <a:ea typeface="Amazon Ember" panose="020B0603020204020204" pitchFamily="34" charset="0"/>
                  <a:cs typeface="Amazon Ember" panose="020B0603020204020204" pitchFamily="34" charset="0"/>
                </a:rPr>
                <a:t>Automate</a:t>
              </a:r>
            </a:p>
            <a:p>
              <a:r>
                <a:rPr lang="en-US" sz="2800" dirty="0">
                  <a:solidFill>
                    <a:srgbClr val="232F3E"/>
                  </a:solidFill>
                  <a:ea typeface="Amazon Ember" panose="020B0603020204020204" pitchFamily="34" charset="0"/>
                  <a:cs typeface="Amazon Ember" panose="020B0603020204020204" pitchFamily="34" charset="0"/>
                </a:rPr>
                <a:t>remediation</a:t>
              </a:r>
            </a:p>
          </p:txBody>
        </p:sp>
      </p:grpSp>
    </p:spTree>
    <p:custDataLst>
      <p:tags r:id="rId1"/>
    </p:custDataLst>
    <p:extLst>
      <p:ext uri="{BB962C8B-B14F-4D97-AF65-F5344CB8AC3E}">
        <p14:creationId xmlns:p14="http://schemas.microsoft.com/office/powerpoint/2010/main" val="1574117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663EAE15-2569-4980-9DD8-CE4BF1D9388B}"/>
              </a:ext>
            </a:extLst>
          </p:cNvPr>
          <p:cNvSpPr>
            <a:spLocks noGrp="1"/>
          </p:cNvSpPr>
          <p:nvPr>
            <p:ph type="sldNum" idx="97"/>
          </p:nvPr>
        </p:nvSpPr>
        <p:spPr/>
        <p:txBody>
          <a:bodyPr/>
          <a:lstStyle/>
          <a:p>
            <a:fld id="{4037B1B0-0345-4E15-985A-6BECCDBE474F}" type="slidenum">
              <a:rPr lang="en-US" smtClean="0"/>
              <a:pPr/>
              <a:t>33</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Common remediation options</a:t>
            </a:r>
          </a:p>
        </p:txBody>
      </p:sp>
      <p:grpSp>
        <p:nvGrpSpPr>
          <p:cNvPr id="16" name="AWSC19Z" descr="Architecture diagram highlighting an AWS Config solution using Playbooks, Amazon EventBridge, and AWS Lambda solution for common remediation options as described in the notes.">
            <a:extLst>
              <a:ext uri="{FF2B5EF4-FFF2-40B4-BE49-F238E27FC236}">
                <a16:creationId xmlns:a16="http://schemas.microsoft.com/office/drawing/2014/main" id="{5EBB5F43-1718-4234-BD2D-513CE9E72B45}"/>
              </a:ext>
            </a:extLst>
          </p:cNvPr>
          <p:cNvGrpSpPr/>
          <p:nvPr/>
        </p:nvGrpSpPr>
        <p:grpSpPr>
          <a:xfrm>
            <a:off x="977225" y="1443790"/>
            <a:ext cx="10237549" cy="4523589"/>
            <a:chOff x="977225" y="1443790"/>
            <a:chExt cx="10237549" cy="4523589"/>
          </a:xfrm>
        </p:grpSpPr>
        <p:sp>
          <p:nvSpPr>
            <p:cNvPr id="21" name="Rectangle 20">
              <a:extLst>
                <a:ext uri="{FF2B5EF4-FFF2-40B4-BE49-F238E27FC236}">
                  <a16:creationId xmlns:a16="http://schemas.microsoft.com/office/drawing/2014/main" id="{5F076B5F-FDDF-4819-8F17-C83AC9345FD6}"/>
                </a:ext>
                <a:ext uri="{C183D7F6-B498-43B3-948B-1728B52AA6E4}">
                  <adec:decorative xmlns:adec="http://schemas.microsoft.com/office/drawing/2017/decorative" val="1"/>
                </a:ext>
              </a:extLst>
            </p:cNvPr>
            <p:cNvSpPr/>
            <p:nvPr/>
          </p:nvSpPr>
          <p:spPr>
            <a:xfrm>
              <a:off x="6949200" y="1443790"/>
              <a:ext cx="4265574" cy="4523589"/>
            </a:xfrm>
            <a:prstGeom prst="rect">
              <a:avLst/>
            </a:prstGeom>
            <a:noFill/>
            <a:ln w="28575" cap="flat" cmpd="sng" algn="ctr">
              <a:solidFill>
                <a:srgbClr val="232F3E">
                  <a:shade val="50000"/>
                </a:srgbClr>
              </a:solidFill>
              <a:prstDash val="lgDash"/>
              <a:miter lim="800000"/>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Remediate</a:t>
              </a:r>
            </a:p>
          </p:txBody>
        </p:sp>
        <p:sp>
          <p:nvSpPr>
            <p:cNvPr id="22" name="Rectangle 21">
              <a:extLst>
                <a:ext uri="{FF2B5EF4-FFF2-40B4-BE49-F238E27FC236}">
                  <a16:creationId xmlns:a16="http://schemas.microsoft.com/office/drawing/2014/main" id="{81664B18-333F-4655-A6AB-8B3A9F8D78D6}"/>
                </a:ext>
                <a:ext uri="{C183D7F6-B498-43B3-948B-1728B52AA6E4}">
                  <adec:decorative xmlns:adec="http://schemas.microsoft.com/office/drawing/2017/decorative" val="1"/>
                </a:ext>
              </a:extLst>
            </p:cNvPr>
            <p:cNvSpPr/>
            <p:nvPr/>
          </p:nvSpPr>
          <p:spPr>
            <a:xfrm>
              <a:off x="7017185" y="1977690"/>
              <a:ext cx="4129605" cy="3820422"/>
            </a:xfrm>
            <a:prstGeom prst="rect">
              <a:avLst/>
            </a:prstGeom>
            <a:solidFill>
              <a:srgbClr val="FFFFFF">
                <a:lumMod val="95000"/>
              </a:srgbClr>
            </a:solidFill>
            <a:ln w="12700" cap="flat" cmpd="sng" algn="ctr">
              <a:noFill/>
              <a:prstDash val="solid"/>
              <a:miter lim="800000"/>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Playbooks</a:t>
              </a:r>
              <a:endParaRPr kumimoji="0" lang="en-US" sz="18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endParaRPr>
            </a:p>
          </p:txBody>
        </p:sp>
        <p:pic>
          <p:nvPicPr>
            <p:cNvPr id="34" name="Graphic 62">
              <a:extLst>
                <a:ext uri="{FF2B5EF4-FFF2-40B4-BE49-F238E27FC236}">
                  <a16:creationId xmlns:a16="http://schemas.microsoft.com/office/drawing/2014/main" id="{A6878DD2-BE81-48BB-B2EF-FC0F6FBD92B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83335" y="2617485"/>
              <a:ext cx="797304" cy="797304"/>
            </a:xfrm>
            <a:prstGeom prst="rect">
              <a:avLst/>
            </a:prstGeom>
          </p:spPr>
        </p:pic>
        <p:pic>
          <p:nvPicPr>
            <p:cNvPr id="35" name="Graphic 42">
              <a:extLst>
                <a:ext uri="{FF2B5EF4-FFF2-40B4-BE49-F238E27FC236}">
                  <a16:creationId xmlns:a16="http://schemas.microsoft.com/office/drawing/2014/main" id="{3610CFF7-31B1-40D0-97A2-81D80F39F29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83335" y="4480644"/>
              <a:ext cx="797304" cy="797304"/>
            </a:xfrm>
            <a:prstGeom prst="rect">
              <a:avLst/>
            </a:prstGeom>
          </p:spPr>
        </p:pic>
        <p:sp>
          <p:nvSpPr>
            <p:cNvPr id="36" name="TextBox 35">
              <a:extLst>
                <a:ext uri="{FF2B5EF4-FFF2-40B4-BE49-F238E27FC236}">
                  <a16:creationId xmlns:a16="http://schemas.microsoft.com/office/drawing/2014/main" id="{1B9881AC-275C-4732-AE4C-9654B83DA623}"/>
                </a:ext>
                <a:ext uri="{C183D7F6-B498-43B3-948B-1728B52AA6E4}">
                  <adec:decorative xmlns:adec="http://schemas.microsoft.com/office/drawing/2017/decorative" val="1"/>
                </a:ext>
              </a:extLst>
            </p:cNvPr>
            <p:cNvSpPr txBox="1"/>
            <p:nvPr/>
          </p:nvSpPr>
          <p:spPr>
            <a:xfrm>
              <a:off x="7017185" y="3400552"/>
              <a:ext cx="4129605" cy="369332"/>
            </a:xfrm>
            <a:prstGeom prst="rect">
              <a:avLst/>
            </a:prstGeom>
            <a:noFill/>
          </p:spPr>
          <p:txBody>
            <a:bodyPr wrap="square" rtlCol="0">
              <a:spAutoFit/>
            </a:bodyPr>
            <a:lstStyle/>
            <a:p>
              <a:pPr algn="ctr">
                <a:defRPr/>
              </a:pPr>
              <a:r>
                <a:rPr kumimoji="0" lang="en-US" sz="18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Automation</a:t>
              </a:r>
              <a:endParaRPr lang="en-US" kern="0" dirty="0">
                <a:solidFill>
                  <a:srgbClr val="232F3E"/>
                </a:solidFill>
                <a:ea typeface="Amazon Ember" panose="020B0603020204020204" pitchFamily="34" charset="0"/>
                <a:cs typeface="Amazon Ember" panose="020B0603020204020204" pitchFamily="34" charset="0"/>
              </a:endParaRPr>
            </a:p>
          </p:txBody>
        </p:sp>
        <p:sp>
          <p:nvSpPr>
            <p:cNvPr id="37" name="TextBox 36">
              <a:extLst>
                <a:ext uri="{FF2B5EF4-FFF2-40B4-BE49-F238E27FC236}">
                  <a16:creationId xmlns:a16="http://schemas.microsoft.com/office/drawing/2014/main" id="{7B1209B4-E2BF-40C6-AF93-038D1D7AB4C8}"/>
                </a:ext>
                <a:ext uri="{C183D7F6-B498-43B3-948B-1728B52AA6E4}">
                  <adec:decorative xmlns:adec="http://schemas.microsoft.com/office/drawing/2017/decorative" val="1"/>
                </a:ext>
              </a:extLst>
            </p:cNvPr>
            <p:cNvSpPr txBox="1"/>
            <p:nvPr/>
          </p:nvSpPr>
          <p:spPr>
            <a:xfrm>
              <a:off x="7017185" y="5267661"/>
              <a:ext cx="4129605"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Lambda function</a:t>
              </a:r>
            </a:p>
          </p:txBody>
        </p:sp>
        <p:pic>
          <p:nvPicPr>
            <p:cNvPr id="38" name="Graphic 18">
              <a:extLst>
                <a:ext uri="{FF2B5EF4-FFF2-40B4-BE49-F238E27FC236}">
                  <a16:creationId xmlns:a16="http://schemas.microsoft.com/office/drawing/2014/main" id="{B92B1D73-C2B5-431E-AFD1-81C88A3F222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84694" y="2567653"/>
              <a:ext cx="896967" cy="896967"/>
            </a:xfrm>
            <a:prstGeom prst="rect">
              <a:avLst/>
            </a:prstGeom>
          </p:spPr>
        </p:pic>
        <p:pic>
          <p:nvPicPr>
            <p:cNvPr id="39" name="Graphic 25">
              <a:extLst>
                <a:ext uri="{FF2B5EF4-FFF2-40B4-BE49-F238E27FC236}">
                  <a16:creationId xmlns:a16="http://schemas.microsoft.com/office/drawing/2014/main" id="{D9DD4635-9CF0-49D9-B77B-3AD9A924D44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05816" y="4480644"/>
              <a:ext cx="797304" cy="797304"/>
            </a:xfrm>
            <a:prstGeom prst="rect">
              <a:avLst/>
            </a:prstGeom>
          </p:spPr>
        </p:pic>
        <p:sp>
          <p:nvSpPr>
            <p:cNvPr id="40" name="TextBox 39">
              <a:extLst>
                <a:ext uri="{FF2B5EF4-FFF2-40B4-BE49-F238E27FC236}">
                  <a16:creationId xmlns:a16="http://schemas.microsoft.com/office/drawing/2014/main" id="{ADA747BD-7302-4094-8F42-DC4923E13C3C}"/>
                </a:ext>
                <a:ext uri="{C183D7F6-B498-43B3-948B-1728B52AA6E4}">
                  <adec:decorative xmlns:adec="http://schemas.microsoft.com/office/drawing/2017/decorative" val="1"/>
                </a:ext>
              </a:extLst>
            </p:cNvPr>
            <p:cNvSpPr txBox="1"/>
            <p:nvPr/>
          </p:nvSpPr>
          <p:spPr>
            <a:xfrm>
              <a:off x="977225" y="3469178"/>
              <a:ext cx="2111905"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AWS Config</a:t>
              </a:r>
            </a:p>
          </p:txBody>
        </p:sp>
        <p:sp>
          <p:nvSpPr>
            <p:cNvPr id="41" name="TextBox 40">
              <a:extLst>
                <a:ext uri="{FF2B5EF4-FFF2-40B4-BE49-F238E27FC236}">
                  <a16:creationId xmlns:a16="http://schemas.microsoft.com/office/drawing/2014/main" id="{AFD89923-A307-45FD-94C7-FAAB1898BB8F}"/>
                </a:ext>
                <a:ext uri="{C183D7F6-B498-43B3-948B-1728B52AA6E4}">
                  <adec:decorative xmlns:adec="http://schemas.microsoft.com/office/drawing/2017/decorative" val="1"/>
                </a:ext>
              </a:extLst>
            </p:cNvPr>
            <p:cNvSpPr txBox="1"/>
            <p:nvPr/>
          </p:nvSpPr>
          <p:spPr>
            <a:xfrm>
              <a:off x="3389994" y="5311336"/>
              <a:ext cx="362719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Amazon </a:t>
              </a:r>
              <a:r>
                <a:rPr kumimoji="0" lang="en-US" sz="1800" b="0" i="0" u="none" strike="noStrike" kern="0" cap="none" spc="0" normalizeH="0" baseline="0" noProof="0" dirty="0" err="1">
                  <a:ln>
                    <a:noFill/>
                  </a:ln>
                  <a:solidFill>
                    <a:srgbClr val="232F3E"/>
                  </a:solidFill>
                  <a:effectLst/>
                  <a:uLnTx/>
                  <a:uFillTx/>
                  <a:ea typeface="Amazon Ember" panose="020B0603020204020204" pitchFamily="34" charset="0"/>
                  <a:cs typeface="Amazon Ember" panose="020B0603020204020204" pitchFamily="34" charset="0"/>
                </a:rPr>
                <a:t>EventBridge</a:t>
              </a:r>
              <a:endParaRPr kumimoji="0" lang="en-US" sz="18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endParaRPr>
            </a:p>
          </p:txBody>
        </p:sp>
        <p:cxnSp>
          <p:nvCxnSpPr>
            <p:cNvPr id="42" name="Straight Arrow Connector 41">
              <a:extLst>
                <a:ext uri="{FF2B5EF4-FFF2-40B4-BE49-F238E27FC236}">
                  <a16:creationId xmlns:a16="http://schemas.microsoft.com/office/drawing/2014/main" id="{D1CA88EA-AFC3-4C23-8BFB-57CD36CCDB96}"/>
                </a:ext>
                <a:ext uri="{C183D7F6-B498-43B3-948B-1728B52AA6E4}">
                  <adec:decorative xmlns:adec="http://schemas.microsoft.com/office/drawing/2017/decorative" val="1"/>
                </a:ext>
              </a:extLst>
            </p:cNvPr>
            <p:cNvCxnSpPr>
              <a:stCxn id="38" idx="3"/>
            </p:cNvCxnSpPr>
            <p:nvPr/>
          </p:nvCxnSpPr>
          <p:spPr>
            <a:xfrm flipV="1">
              <a:off x="2481660" y="2991221"/>
              <a:ext cx="6201675" cy="24916"/>
            </a:xfrm>
            <a:prstGeom prst="straightConnector1">
              <a:avLst/>
            </a:prstGeom>
            <a:noFill/>
            <a:ln w="28575" cap="flat" cmpd="sng" algn="ctr">
              <a:solidFill>
                <a:srgbClr val="1CC9F7">
                  <a:lumMod val="50000"/>
                </a:srgbClr>
              </a:solidFill>
              <a:prstDash val="solid"/>
              <a:miter lim="800000"/>
              <a:tailEnd type="arrow"/>
            </a:ln>
            <a:effectLst/>
          </p:spPr>
        </p:cxnSp>
        <p:cxnSp>
          <p:nvCxnSpPr>
            <p:cNvPr id="43" name="Straight Connector 42">
              <a:extLst>
                <a:ext uri="{FF2B5EF4-FFF2-40B4-BE49-F238E27FC236}">
                  <a16:creationId xmlns:a16="http://schemas.microsoft.com/office/drawing/2014/main" id="{EBACBDA7-139C-4A42-AEB9-843626E5CCEC}"/>
                </a:ext>
                <a:ext uri="{C183D7F6-B498-43B3-948B-1728B52AA6E4}">
                  <adec:decorative xmlns:adec="http://schemas.microsoft.com/office/drawing/2017/decorative" val="1"/>
                </a:ext>
              </a:extLst>
            </p:cNvPr>
            <p:cNvCxnSpPr>
              <a:stCxn id="39" idx="0"/>
            </p:cNvCxnSpPr>
            <p:nvPr/>
          </p:nvCxnSpPr>
          <p:spPr>
            <a:xfrm flipV="1">
              <a:off x="5104468" y="3016137"/>
              <a:ext cx="0" cy="1464507"/>
            </a:xfrm>
            <a:prstGeom prst="line">
              <a:avLst/>
            </a:prstGeom>
            <a:noFill/>
            <a:ln w="28575" cap="flat" cmpd="sng" algn="ctr">
              <a:solidFill>
                <a:srgbClr val="1CC9F7">
                  <a:lumMod val="50000"/>
                </a:srgbClr>
              </a:solidFill>
              <a:prstDash val="lgDashDotDot"/>
              <a:miter lim="800000"/>
              <a:headEnd type="arrow"/>
              <a:tailEnd type="none"/>
            </a:ln>
            <a:effectLst/>
          </p:spPr>
        </p:cxnSp>
        <p:cxnSp>
          <p:nvCxnSpPr>
            <p:cNvPr id="44" name="Straight Arrow Connector 43">
              <a:extLst>
                <a:ext uri="{FF2B5EF4-FFF2-40B4-BE49-F238E27FC236}">
                  <a16:creationId xmlns:a16="http://schemas.microsoft.com/office/drawing/2014/main" id="{A4C201D7-F284-41A3-A958-1404BC10B3D5}"/>
                </a:ext>
                <a:ext uri="{C183D7F6-B498-43B3-948B-1728B52AA6E4}">
                  <adec:decorative xmlns:adec="http://schemas.microsoft.com/office/drawing/2017/decorative" val="1"/>
                </a:ext>
              </a:extLst>
            </p:cNvPr>
            <p:cNvCxnSpPr>
              <a:cxnSpLocks/>
              <a:stCxn id="39" idx="3"/>
              <a:endCxn id="35" idx="1"/>
            </p:cNvCxnSpPr>
            <p:nvPr/>
          </p:nvCxnSpPr>
          <p:spPr>
            <a:xfrm>
              <a:off x="5503120" y="4879296"/>
              <a:ext cx="3180215" cy="0"/>
            </a:xfrm>
            <a:prstGeom prst="straightConnector1">
              <a:avLst/>
            </a:prstGeom>
            <a:noFill/>
            <a:ln w="28575" cap="flat" cmpd="sng" algn="ctr">
              <a:solidFill>
                <a:srgbClr val="E617E6">
                  <a:lumMod val="75000"/>
                </a:srgbClr>
              </a:solidFill>
              <a:prstDash val="solid"/>
              <a:miter lim="800000"/>
              <a:tailEnd type="arrow"/>
            </a:ln>
            <a:effectLst/>
          </p:spPr>
        </p:cxnSp>
        <p:sp>
          <p:nvSpPr>
            <p:cNvPr id="45" name="Rectangle 44">
              <a:extLst>
                <a:ext uri="{FF2B5EF4-FFF2-40B4-BE49-F238E27FC236}">
                  <a16:creationId xmlns:a16="http://schemas.microsoft.com/office/drawing/2014/main" id="{8B4190E8-F7C1-464D-B6A8-E221452B64EB}"/>
                </a:ext>
                <a:ext uri="{C183D7F6-B498-43B3-948B-1728B52AA6E4}">
                  <adec:decorative xmlns:adec="http://schemas.microsoft.com/office/drawing/2017/decorative" val="1"/>
                </a:ext>
              </a:extLst>
            </p:cNvPr>
            <p:cNvSpPr/>
            <p:nvPr/>
          </p:nvSpPr>
          <p:spPr>
            <a:xfrm>
              <a:off x="1024069" y="4392603"/>
              <a:ext cx="2018215" cy="973386"/>
            </a:xfrm>
            <a:prstGeom prst="rect">
              <a:avLst/>
            </a:prstGeom>
            <a:noFill/>
            <a:ln w="1905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Other detection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findings</a:t>
              </a:r>
            </a:p>
          </p:txBody>
        </p:sp>
        <p:cxnSp>
          <p:nvCxnSpPr>
            <p:cNvPr id="46" name="Straight Arrow Connector 45">
              <a:extLst>
                <a:ext uri="{FF2B5EF4-FFF2-40B4-BE49-F238E27FC236}">
                  <a16:creationId xmlns:a16="http://schemas.microsoft.com/office/drawing/2014/main" id="{AF3828AE-F9B3-463B-9AC9-2EFF2EA5F1C8}"/>
                </a:ext>
                <a:ext uri="{C183D7F6-B498-43B3-948B-1728B52AA6E4}">
                  <adec:decorative xmlns:adec="http://schemas.microsoft.com/office/drawing/2017/decorative" val="1"/>
                </a:ext>
              </a:extLst>
            </p:cNvPr>
            <p:cNvCxnSpPr>
              <a:stCxn id="45" idx="3"/>
              <a:endCxn id="39" idx="1"/>
            </p:cNvCxnSpPr>
            <p:nvPr/>
          </p:nvCxnSpPr>
          <p:spPr>
            <a:xfrm>
              <a:off x="3042284" y="4879296"/>
              <a:ext cx="1663532" cy="0"/>
            </a:xfrm>
            <a:prstGeom prst="straightConnector1">
              <a:avLst/>
            </a:prstGeom>
            <a:noFill/>
            <a:ln w="28575" cap="flat" cmpd="sng" algn="ctr">
              <a:solidFill>
                <a:srgbClr val="E617E6">
                  <a:lumMod val="75000"/>
                </a:srgbClr>
              </a:solidFill>
              <a:prstDash val="solid"/>
              <a:miter lim="800000"/>
              <a:tailEnd type="arrow"/>
            </a:ln>
            <a:effectLst/>
          </p:spPr>
        </p:cxnSp>
        <p:cxnSp>
          <p:nvCxnSpPr>
            <p:cNvPr id="11" name="Straight Connector 10">
              <a:extLst>
                <a:ext uri="{FF2B5EF4-FFF2-40B4-BE49-F238E27FC236}">
                  <a16:creationId xmlns:a16="http://schemas.microsoft.com/office/drawing/2014/main" id="{7F8099F1-8995-40F1-9239-0D2C237D18FD}"/>
                </a:ext>
                <a:ext uri="{C183D7F6-B498-43B3-948B-1728B52AA6E4}">
                  <adec:decorative xmlns:adec="http://schemas.microsoft.com/office/drawing/2017/decorative" val="1"/>
                </a:ext>
              </a:extLst>
            </p:cNvPr>
            <p:cNvCxnSpPr/>
            <p:nvPr/>
          </p:nvCxnSpPr>
          <p:spPr>
            <a:xfrm>
              <a:off x="6030782" y="3159506"/>
              <a:ext cx="0" cy="1719790"/>
            </a:xfrm>
            <a:prstGeom prst="line">
              <a:avLst/>
            </a:prstGeom>
            <a:ln w="28575">
              <a:solidFill>
                <a:srgbClr val="B220B2"/>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51C47B8-C63F-4DBD-AA19-A781A23465D3}"/>
                </a:ext>
                <a:ext uri="{C183D7F6-B498-43B3-948B-1728B52AA6E4}">
                  <adec:decorative xmlns:adec="http://schemas.microsoft.com/office/drawing/2017/decorative" val="1"/>
                </a:ext>
              </a:extLst>
            </p:cNvPr>
            <p:cNvCxnSpPr>
              <a:cxnSpLocks/>
            </p:cNvCxnSpPr>
            <p:nvPr/>
          </p:nvCxnSpPr>
          <p:spPr>
            <a:xfrm>
              <a:off x="6022760" y="3159506"/>
              <a:ext cx="2660574" cy="6870"/>
            </a:xfrm>
            <a:prstGeom prst="straightConnector1">
              <a:avLst/>
            </a:prstGeom>
            <a:noFill/>
            <a:ln w="28575" cap="flat" cmpd="sng" algn="ctr">
              <a:solidFill>
                <a:srgbClr val="E617E6">
                  <a:lumMod val="75000"/>
                </a:srgbClr>
              </a:solidFill>
              <a:prstDash val="solid"/>
              <a:miter lim="800000"/>
              <a:tailEnd type="arrow"/>
            </a:ln>
            <a:effectLst/>
          </p:spPr>
        </p:cxnSp>
      </p:grpSp>
    </p:spTree>
    <p:custDataLst>
      <p:tags r:id="rId1"/>
    </p:custDataLst>
    <p:extLst>
      <p:ext uri="{BB962C8B-B14F-4D97-AF65-F5344CB8AC3E}">
        <p14:creationId xmlns:p14="http://schemas.microsoft.com/office/powerpoint/2010/main" val="4289180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A2FFFF33-E35B-4CC1-B260-062086165987}"/>
              </a:ext>
            </a:extLst>
          </p:cNvPr>
          <p:cNvSpPr>
            <a:spLocks noGrp="1"/>
          </p:cNvSpPr>
          <p:nvPr>
            <p:ph type="sldNum" idx="97"/>
          </p:nvPr>
        </p:nvSpPr>
        <p:spPr/>
        <p:txBody>
          <a:bodyPr/>
          <a:lstStyle/>
          <a:p>
            <a:fld id="{4037B1B0-0345-4E15-985A-6BECCDBE474F}" type="slidenum">
              <a:rPr lang="en-US" smtClean="0"/>
              <a:pPr/>
              <a:t>34</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Managing AWS Config rule remediation</a:t>
            </a:r>
          </a:p>
        </p:txBody>
      </p:sp>
      <p:grpSp>
        <p:nvGrpSpPr>
          <p:cNvPr id="20" name="NuGAWS34I" descr="Screenshot highlighting AWS Config rules where you can add remediation actions.&#10;">
            <a:extLst>
              <a:ext uri="{FF2B5EF4-FFF2-40B4-BE49-F238E27FC236}">
                <a16:creationId xmlns:a16="http://schemas.microsoft.com/office/drawing/2014/main" id="{3E402400-EF72-4981-B914-2A1EAB9909EE}"/>
              </a:ext>
            </a:extLst>
          </p:cNvPr>
          <p:cNvGrpSpPr/>
          <p:nvPr/>
        </p:nvGrpSpPr>
        <p:grpSpPr>
          <a:xfrm>
            <a:off x="808518" y="1356901"/>
            <a:ext cx="10974321" cy="4781792"/>
            <a:chOff x="808518" y="1356901"/>
            <a:chExt cx="10974321" cy="4781792"/>
          </a:xfrm>
        </p:grpSpPr>
        <p:pic>
          <p:nvPicPr>
            <p:cNvPr id="21" name="Picture 20">
              <a:extLst>
                <a:ext uri="{FF2B5EF4-FFF2-40B4-BE49-F238E27FC236}">
                  <a16:creationId xmlns:a16="http://schemas.microsoft.com/office/drawing/2014/main" id="{E95294EE-29CA-4C7F-9E87-A45598B4588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518" y="2260660"/>
              <a:ext cx="10574965" cy="3878033"/>
            </a:xfrm>
            <a:prstGeom prst="rect">
              <a:avLst/>
            </a:prstGeom>
            <a:ln>
              <a:solidFill>
                <a:srgbClr val="FFFFFF">
                  <a:lumMod val="65000"/>
                </a:srgbClr>
              </a:solidFill>
            </a:ln>
            <a:effectLst>
              <a:outerShdw blurRad="50800" dist="38100" dir="2700000" algn="tl" rotWithShape="0">
                <a:prstClr val="black">
                  <a:alpha val="40000"/>
                </a:prstClr>
              </a:outerShdw>
            </a:effectLst>
          </p:spPr>
        </p:pic>
        <p:sp>
          <p:nvSpPr>
            <p:cNvPr id="22" name="Rounded Rectangle 9">
              <a:extLst>
                <a:ext uri="{FF2B5EF4-FFF2-40B4-BE49-F238E27FC236}">
                  <a16:creationId xmlns:a16="http://schemas.microsoft.com/office/drawing/2014/main" id="{4B03EC7D-CC8F-4AB0-9828-4160DA239631}"/>
                </a:ext>
                <a:ext uri="{C183D7F6-B498-43B3-948B-1728B52AA6E4}">
                  <adec:decorative xmlns:adec="http://schemas.microsoft.com/office/drawing/2017/decorative" val="1"/>
                </a:ext>
              </a:extLst>
            </p:cNvPr>
            <p:cNvSpPr/>
            <p:nvPr/>
          </p:nvSpPr>
          <p:spPr>
            <a:xfrm>
              <a:off x="6272464" y="1356901"/>
              <a:ext cx="5111019" cy="572237"/>
            </a:xfrm>
            <a:prstGeom prst="roundRect">
              <a:avLst/>
            </a:prstGeom>
            <a:solidFill>
              <a:srgbClr val="1CC9F7">
                <a:lumMod val="20000"/>
                <a:lumOff val="80000"/>
              </a:srgbClr>
            </a:solidFill>
            <a:ln w="127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Remediation is already assigned.</a:t>
              </a:r>
            </a:p>
          </p:txBody>
        </p:sp>
        <p:sp>
          <p:nvSpPr>
            <p:cNvPr id="34" name="Rounded Rectangle 10">
              <a:extLst>
                <a:ext uri="{FF2B5EF4-FFF2-40B4-BE49-F238E27FC236}">
                  <a16:creationId xmlns:a16="http://schemas.microsoft.com/office/drawing/2014/main" id="{C5401B48-1BC0-488C-BDBD-64ABED255724}"/>
                </a:ext>
                <a:ext uri="{C183D7F6-B498-43B3-948B-1728B52AA6E4}">
                  <adec:decorative xmlns:adec="http://schemas.microsoft.com/office/drawing/2017/decorative" val="1"/>
                </a:ext>
              </a:extLst>
            </p:cNvPr>
            <p:cNvSpPr/>
            <p:nvPr/>
          </p:nvSpPr>
          <p:spPr>
            <a:xfrm>
              <a:off x="808518" y="1356901"/>
              <a:ext cx="5111019" cy="572237"/>
            </a:xfrm>
            <a:prstGeom prst="roundRect">
              <a:avLst/>
            </a:prstGeom>
            <a:solidFill>
              <a:srgbClr val="1CC9F7">
                <a:lumMod val="20000"/>
                <a:lumOff val="80000"/>
              </a:srgbClr>
            </a:solidFill>
            <a:ln w="127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You can add remediation actions.</a:t>
              </a:r>
            </a:p>
          </p:txBody>
        </p:sp>
        <p:cxnSp>
          <p:nvCxnSpPr>
            <p:cNvPr id="35" name="Straight Arrow Connector 34">
              <a:extLst>
                <a:ext uri="{FF2B5EF4-FFF2-40B4-BE49-F238E27FC236}">
                  <a16:creationId xmlns:a16="http://schemas.microsoft.com/office/drawing/2014/main" id="{D4132364-A609-45E4-A25F-F87989E388D3}"/>
                </a:ext>
                <a:ext uri="{C183D7F6-B498-43B3-948B-1728B52AA6E4}">
                  <adec:decorative xmlns:adec="http://schemas.microsoft.com/office/drawing/2017/decorative" val="1"/>
                </a:ext>
              </a:extLst>
            </p:cNvPr>
            <p:cNvCxnSpPr>
              <a:cxnSpLocks/>
              <a:stCxn id="34" idx="2"/>
            </p:cNvCxnSpPr>
            <p:nvPr/>
          </p:nvCxnSpPr>
          <p:spPr>
            <a:xfrm flipH="1">
              <a:off x="2945220" y="1929138"/>
              <a:ext cx="418808" cy="1611504"/>
            </a:xfrm>
            <a:prstGeom prst="straightConnector1">
              <a:avLst/>
            </a:prstGeom>
            <a:noFill/>
            <a:ln w="28575" cap="flat" cmpd="sng" algn="ctr">
              <a:solidFill>
                <a:srgbClr val="1CC9F7">
                  <a:lumMod val="50000"/>
                </a:srgbClr>
              </a:solidFill>
              <a:prstDash val="solid"/>
              <a:miter lim="800000"/>
              <a:tailEnd type="arrow"/>
            </a:ln>
            <a:effectLst/>
          </p:spPr>
        </p:cxnSp>
        <p:cxnSp>
          <p:nvCxnSpPr>
            <p:cNvPr id="36" name="Elbow Connector 15">
              <a:extLst>
                <a:ext uri="{FF2B5EF4-FFF2-40B4-BE49-F238E27FC236}">
                  <a16:creationId xmlns:a16="http://schemas.microsoft.com/office/drawing/2014/main" id="{4027F0D6-4283-4D73-8BC2-A14A11A3317E}"/>
                </a:ext>
                <a:ext uri="{C183D7F6-B498-43B3-948B-1728B52AA6E4}">
                  <adec:decorative xmlns:adec="http://schemas.microsoft.com/office/drawing/2017/decorative" val="1"/>
                </a:ext>
              </a:extLst>
            </p:cNvPr>
            <p:cNvCxnSpPr>
              <a:cxnSpLocks/>
              <a:stCxn id="22" idx="3"/>
            </p:cNvCxnSpPr>
            <p:nvPr/>
          </p:nvCxnSpPr>
          <p:spPr>
            <a:xfrm>
              <a:off x="11383483" y="1643020"/>
              <a:ext cx="389417" cy="4130458"/>
            </a:xfrm>
            <a:prstGeom prst="bentConnector2">
              <a:avLst/>
            </a:prstGeom>
            <a:noFill/>
            <a:ln w="19050" cap="flat" cmpd="sng" algn="ctr">
              <a:solidFill>
                <a:srgbClr val="1CC9F7">
                  <a:lumMod val="50000"/>
                </a:srgbClr>
              </a:solidFill>
              <a:prstDash val="solid"/>
              <a:miter lim="800000"/>
              <a:tailEnd type="none"/>
            </a:ln>
            <a:effectLst/>
          </p:spPr>
        </p:cxnSp>
        <p:cxnSp>
          <p:nvCxnSpPr>
            <p:cNvPr id="37" name="Straight Arrow Connector 36">
              <a:extLst>
                <a:ext uri="{FF2B5EF4-FFF2-40B4-BE49-F238E27FC236}">
                  <a16:creationId xmlns:a16="http://schemas.microsoft.com/office/drawing/2014/main" id="{30033DFB-8E7E-4AD7-9D20-1F6C0A395E62}"/>
                </a:ext>
                <a:ext uri="{C183D7F6-B498-43B3-948B-1728B52AA6E4}">
                  <adec:decorative xmlns:adec="http://schemas.microsoft.com/office/drawing/2017/decorative" val="1"/>
                </a:ext>
              </a:extLst>
            </p:cNvPr>
            <p:cNvCxnSpPr/>
            <p:nvPr/>
          </p:nvCxnSpPr>
          <p:spPr>
            <a:xfrm flipH="1">
              <a:off x="10068339" y="5773478"/>
              <a:ext cx="1714500" cy="0"/>
            </a:xfrm>
            <a:prstGeom prst="straightConnector1">
              <a:avLst/>
            </a:prstGeom>
            <a:noFill/>
            <a:ln w="19050" cap="flat" cmpd="sng" algn="ctr">
              <a:solidFill>
                <a:srgbClr val="1CC9F7">
                  <a:lumMod val="50000"/>
                </a:srgbClr>
              </a:solidFill>
              <a:prstDash val="solid"/>
              <a:miter lim="800000"/>
              <a:headEnd type="none"/>
              <a:tailEnd type="arrow"/>
            </a:ln>
            <a:effectLst/>
          </p:spPr>
        </p:cxnSp>
        <p:sp>
          <p:nvSpPr>
            <p:cNvPr id="38" name="Rounded Rectangle 19">
              <a:extLst>
                <a:ext uri="{FF2B5EF4-FFF2-40B4-BE49-F238E27FC236}">
                  <a16:creationId xmlns:a16="http://schemas.microsoft.com/office/drawing/2014/main" id="{B7CFAE10-16D7-4D0B-8D10-66FB8A8512B2}"/>
                </a:ext>
                <a:ext uri="{C183D7F6-B498-43B3-948B-1728B52AA6E4}">
                  <adec:decorative xmlns:adec="http://schemas.microsoft.com/office/drawing/2017/decorative" val="1"/>
                </a:ext>
              </a:extLst>
            </p:cNvPr>
            <p:cNvSpPr/>
            <p:nvPr/>
          </p:nvSpPr>
          <p:spPr>
            <a:xfrm>
              <a:off x="2178274" y="3548664"/>
              <a:ext cx="1554480" cy="283464"/>
            </a:xfrm>
            <a:prstGeom prst="roundRect">
              <a:avLst>
                <a:gd name="adj" fmla="val 7962"/>
              </a:avLst>
            </a:prstGeom>
            <a:noFill/>
            <a:ln w="12700" cap="flat" cmpd="sng" algn="ctr">
              <a:solidFill>
                <a:srgbClr val="1CC9F7">
                  <a:lumMod val="75000"/>
                </a:srgbClr>
              </a:solidFill>
              <a:prstDash val="solid"/>
              <a:miter lim="800000"/>
            </a:ln>
            <a:effectLst>
              <a:outerShdw blurRad="63500" sx="102000" sy="102000" algn="ctr" rotWithShape="0">
                <a:srgbClr val="1CC9F7">
                  <a:lumMod val="75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mazon Ember Light"/>
                <a:ea typeface="+mn-ea"/>
                <a:cs typeface="+mn-cs"/>
              </a:endParaRPr>
            </a:p>
          </p:txBody>
        </p:sp>
        <p:sp>
          <p:nvSpPr>
            <p:cNvPr id="39" name="Rounded Rectangle 20">
              <a:extLst>
                <a:ext uri="{FF2B5EF4-FFF2-40B4-BE49-F238E27FC236}">
                  <a16:creationId xmlns:a16="http://schemas.microsoft.com/office/drawing/2014/main" id="{A700D6BE-934F-4EB3-9788-A8C42E92437E}"/>
                </a:ext>
                <a:ext uri="{C183D7F6-B498-43B3-948B-1728B52AA6E4}">
                  <adec:decorative xmlns:adec="http://schemas.microsoft.com/office/drawing/2017/decorative" val="1"/>
                </a:ext>
              </a:extLst>
            </p:cNvPr>
            <p:cNvSpPr/>
            <p:nvPr/>
          </p:nvSpPr>
          <p:spPr>
            <a:xfrm>
              <a:off x="7947498" y="5615799"/>
              <a:ext cx="2070764" cy="276446"/>
            </a:xfrm>
            <a:prstGeom prst="roundRect">
              <a:avLst>
                <a:gd name="adj" fmla="val 7962"/>
              </a:avLst>
            </a:prstGeom>
            <a:noFill/>
            <a:ln w="12700" cap="flat" cmpd="sng" algn="ctr">
              <a:solidFill>
                <a:srgbClr val="1CC9F7">
                  <a:lumMod val="75000"/>
                </a:srgbClr>
              </a:solidFill>
              <a:prstDash val="solid"/>
              <a:miter lim="800000"/>
            </a:ln>
            <a:effectLst>
              <a:outerShdw blurRad="63500" sx="102000" sy="102000" algn="ctr" rotWithShape="0">
                <a:srgbClr val="1CC9F7">
                  <a:lumMod val="75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mazon Ember Light"/>
                <a:ea typeface="+mn-ea"/>
                <a:cs typeface="+mn-cs"/>
              </a:endParaRPr>
            </a:p>
          </p:txBody>
        </p:sp>
      </p:grpSp>
    </p:spTree>
    <p:custDataLst>
      <p:tags r:id="rId1"/>
    </p:custDataLst>
    <p:extLst>
      <p:ext uri="{BB962C8B-B14F-4D97-AF65-F5344CB8AC3E}">
        <p14:creationId xmlns:p14="http://schemas.microsoft.com/office/powerpoint/2010/main" val="2311689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15977D54-CC7F-4EED-8943-68C5955A7571}"/>
              </a:ext>
            </a:extLst>
          </p:cNvPr>
          <p:cNvSpPr>
            <a:spLocks noGrp="1"/>
          </p:cNvSpPr>
          <p:nvPr>
            <p:ph type="sldNum" idx="97"/>
          </p:nvPr>
        </p:nvSpPr>
        <p:spPr/>
        <p:txBody>
          <a:bodyPr/>
          <a:lstStyle/>
          <a:p>
            <a:fld id="{4037B1B0-0345-4E15-985A-6BECCDBE474F}" type="slidenum">
              <a:rPr lang="en-US" smtClean="0"/>
              <a:pPr/>
              <a:t>35</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Setting up a remediation action</a:t>
            </a:r>
          </a:p>
        </p:txBody>
      </p:sp>
      <p:grpSp>
        <p:nvGrpSpPr>
          <p:cNvPr id="20" name="RemGroup35" descr="Screenshot highlighting the management of automatic or manual remediation and selecting an Automation document.&#10;">
            <a:extLst>
              <a:ext uri="{FF2B5EF4-FFF2-40B4-BE49-F238E27FC236}">
                <a16:creationId xmlns:a16="http://schemas.microsoft.com/office/drawing/2014/main" id="{CC38AD6D-4C0E-4BBD-938F-68DBFFCF532D}"/>
              </a:ext>
            </a:extLst>
          </p:cNvPr>
          <p:cNvGrpSpPr/>
          <p:nvPr/>
        </p:nvGrpSpPr>
        <p:grpSpPr>
          <a:xfrm>
            <a:off x="352380" y="1517473"/>
            <a:ext cx="11420520" cy="4679046"/>
            <a:chOff x="352380" y="1517473"/>
            <a:chExt cx="11420520" cy="4679046"/>
          </a:xfrm>
        </p:grpSpPr>
        <p:pic>
          <p:nvPicPr>
            <p:cNvPr id="21" name="Picture 20">
              <a:extLst>
                <a:ext uri="{FF2B5EF4-FFF2-40B4-BE49-F238E27FC236}">
                  <a16:creationId xmlns:a16="http://schemas.microsoft.com/office/drawing/2014/main" id="{1DA018BD-13FB-4BED-A151-743C24E0FF2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380" y="1517473"/>
              <a:ext cx="8436185" cy="2478357"/>
            </a:xfrm>
            <a:prstGeom prst="rect">
              <a:avLst/>
            </a:prstGeom>
            <a:ln>
              <a:solidFill>
                <a:srgbClr val="FFFFFF">
                  <a:lumMod val="65000"/>
                </a:srgbClr>
              </a:solidFill>
            </a:ln>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14CFE751-480D-44B6-BEB4-3CCE18CAB7A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7311" y="1517473"/>
              <a:ext cx="2655589" cy="3032846"/>
            </a:xfrm>
            <a:prstGeom prst="rect">
              <a:avLst/>
            </a:prstGeom>
            <a:ln>
              <a:solidFill>
                <a:srgbClr val="FFFFFF">
                  <a:lumMod val="65000"/>
                </a:srgbClr>
              </a:solidFill>
            </a:ln>
            <a:effectLst>
              <a:outerShdw blurRad="50800" dist="38100" dir="2700000" algn="tl" rotWithShape="0">
                <a:prstClr val="black">
                  <a:alpha val="40000"/>
                </a:prstClr>
              </a:outerShdw>
            </a:effectLst>
          </p:spPr>
        </p:pic>
        <p:sp>
          <p:nvSpPr>
            <p:cNvPr id="34" name="Rounded Rectangle 9">
              <a:extLst>
                <a:ext uri="{FF2B5EF4-FFF2-40B4-BE49-F238E27FC236}">
                  <a16:creationId xmlns:a16="http://schemas.microsoft.com/office/drawing/2014/main" id="{2F5AD3F6-52E1-4C05-AEE4-9CBD4EF153A7}"/>
                </a:ext>
                <a:ext uri="{C183D7F6-B498-43B3-948B-1728B52AA6E4}">
                  <adec:decorative xmlns:adec="http://schemas.microsoft.com/office/drawing/2017/decorative" val="1"/>
                </a:ext>
              </a:extLst>
            </p:cNvPr>
            <p:cNvSpPr/>
            <p:nvPr/>
          </p:nvSpPr>
          <p:spPr>
            <a:xfrm>
              <a:off x="905483" y="5026000"/>
              <a:ext cx="3277405" cy="572237"/>
            </a:xfrm>
            <a:prstGeom prst="roundRect">
              <a:avLst/>
            </a:prstGeom>
            <a:solidFill>
              <a:srgbClr val="1CC9F7">
                <a:lumMod val="20000"/>
                <a:lumOff val="80000"/>
              </a:srgbClr>
            </a:solidFill>
            <a:ln w="127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232F3E"/>
                  </a:solidFill>
                  <a:effectLst/>
                  <a:uLnTx/>
                  <a:uFillTx/>
                  <a:ea typeface="Amazon Ember Display" panose="020F0603020204020204" pitchFamily="34" charset="0"/>
                  <a:cs typeface="Amazon Ember Display" panose="020F0603020204020204" pitchFamily="34" charset="0"/>
                </a:rPr>
                <a:t>Automatic or manual</a:t>
              </a:r>
            </a:p>
          </p:txBody>
        </p:sp>
        <p:cxnSp>
          <p:nvCxnSpPr>
            <p:cNvPr id="35" name="Straight Arrow Connector 34">
              <a:extLst>
                <a:ext uri="{FF2B5EF4-FFF2-40B4-BE49-F238E27FC236}">
                  <a16:creationId xmlns:a16="http://schemas.microsoft.com/office/drawing/2014/main" id="{3F55B14D-72AF-4EBB-A1FD-A2A7491DA010}"/>
                </a:ext>
                <a:ext uri="{C183D7F6-B498-43B3-948B-1728B52AA6E4}">
                  <adec:decorative xmlns:adec="http://schemas.microsoft.com/office/drawing/2017/decorative" val="1"/>
                </a:ext>
              </a:extLst>
            </p:cNvPr>
            <p:cNvCxnSpPr/>
            <p:nvPr/>
          </p:nvCxnSpPr>
          <p:spPr>
            <a:xfrm flipH="1" flipV="1">
              <a:off x="2537953" y="3883981"/>
              <a:ext cx="12464" cy="1140649"/>
            </a:xfrm>
            <a:prstGeom prst="straightConnector1">
              <a:avLst/>
            </a:prstGeom>
            <a:noFill/>
            <a:ln w="28575" cap="flat" cmpd="sng" algn="ctr">
              <a:solidFill>
                <a:srgbClr val="1CC9F7">
                  <a:lumMod val="50000"/>
                </a:srgbClr>
              </a:solidFill>
              <a:prstDash val="solid"/>
              <a:miter lim="800000"/>
              <a:tailEnd type="arrow"/>
            </a:ln>
            <a:effectLst/>
          </p:spPr>
        </p:cxnSp>
        <p:sp>
          <p:nvSpPr>
            <p:cNvPr id="36" name="Rounded Rectangle 13">
              <a:extLst>
                <a:ext uri="{FF2B5EF4-FFF2-40B4-BE49-F238E27FC236}">
                  <a16:creationId xmlns:a16="http://schemas.microsoft.com/office/drawing/2014/main" id="{328F8930-DF72-42C1-A0DE-9F81DB5539E0}"/>
                </a:ext>
                <a:ext uri="{C183D7F6-B498-43B3-948B-1728B52AA6E4}">
                  <adec:decorative xmlns:adec="http://schemas.microsoft.com/office/drawing/2017/decorative" val="1"/>
                </a:ext>
              </a:extLst>
            </p:cNvPr>
            <p:cNvSpPr/>
            <p:nvPr/>
          </p:nvSpPr>
          <p:spPr>
            <a:xfrm>
              <a:off x="1582439" y="3678382"/>
              <a:ext cx="1923492" cy="205599"/>
            </a:xfrm>
            <a:prstGeom prst="roundRect">
              <a:avLst>
                <a:gd name="adj" fmla="val 7962"/>
              </a:avLst>
            </a:prstGeom>
            <a:noFill/>
            <a:ln w="12700" cap="flat" cmpd="sng" algn="ctr">
              <a:solidFill>
                <a:srgbClr val="1CC9F7">
                  <a:lumMod val="75000"/>
                </a:srgbClr>
              </a:solidFill>
              <a:prstDash val="solid"/>
              <a:miter lim="800000"/>
            </a:ln>
            <a:effectLst>
              <a:outerShdw blurRad="63500" sx="102000" sy="102000" algn="ctr" rotWithShape="0">
                <a:srgbClr val="1CC9F7">
                  <a:lumMod val="75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mazon Ember Light"/>
                <a:ea typeface="+mn-ea"/>
                <a:cs typeface="+mn-cs"/>
              </a:endParaRPr>
            </a:p>
          </p:txBody>
        </p:sp>
        <p:cxnSp>
          <p:nvCxnSpPr>
            <p:cNvPr id="37" name="Elbow Connector 15">
              <a:extLst>
                <a:ext uri="{FF2B5EF4-FFF2-40B4-BE49-F238E27FC236}">
                  <a16:creationId xmlns:a16="http://schemas.microsoft.com/office/drawing/2014/main" id="{D91235C0-2644-4F37-A9DD-4E6383AAD8F8}"/>
                </a:ext>
                <a:ext uri="{C183D7F6-B498-43B3-948B-1728B52AA6E4}">
                  <adec:decorative xmlns:adec="http://schemas.microsoft.com/office/drawing/2017/decorative" val="1"/>
                </a:ext>
              </a:extLst>
            </p:cNvPr>
            <p:cNvCxnSpPr/>
            <p:nvPr/>
          </p:nvCxnSpPr>
          <p:spPr>
            <a:xfrm flipV="1">
              <a:off x="5597417" y="3033896"/>
              <a:ext cx="3432283" cy="254978"/>
            </a:xfrm>
            <a:prstGeom prst="bentConnector3">
              <a:avLst/>
            </a:prstGeom>
            <a:noFill/>
            <a:ln w="28575" cap="flat" cmpd="sng" algn="ctr">
              <a:solidFill>
                <a:srgbClr val="FFFFFF">
                  <a:lumMod val="50000"/>
                </a:srgbClr>
              </a:solidFill>
              <a:prstDash val="lgDashDotDot"/>
              <a:miter lim="800000"/>
              <a:headEnd type="oval"/>
              <a:tailEnd type="oval"/>
            </a:ln>
            <a:effectLst/>
          </p:spPr>
        </p:cxnSp>
        <p:sp>
          <p:nvSpPr>
            <p:cNvPr id="38" name="Rounded Rectangle 18">
              <a:extLst>
                <a:ext uri="{FF2B5EF4-FFF2-40B4-BE49-F238E27FC236}">
                  <a16:creationId xmlns:a16="http://schemas.microsoft.com/office/drawing/2014/main" id="{0675427E-E7DA-4762-8954-89B830205BF6}"/>
                </a:ext>
                <a:ext uri="{C183D7F6-B498-43B3-948B-1728B52AA6E4}">
                  <adec:decorative xmlns:adec="http://schemas.microsoft.com/office/drawing/2017/decorative" val="1"/>
                </a:ext>
              </a:extLst>
            </p:cNvPr>
            <p:cNvSpPr/>
            <p:nvPr/>
          </p:nvSpPr>
          <p:spPr>
            <a:xfrm>
              <a:off x="9117310" y="5026000"/>
              <a:ext cx="2655589" cy="1170519"/>
            </a:xfrm>
            <a:prstGeom prst="roundRect">
              <a:avLst/>
            </a:prstGeom>
            <a:solidFill>
              <a:srgbClr val="1CC9F7">
                <a:lumMod val="20000"/>
                <a:lumOff val="80000"/>
              </a:srgbClr>
            </a:solidFill>
            <a:ln w="127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232F3E"/>
                  </a:solidFill>
                  <a:effectLst/>
                  <a:uLnTx/>
                  <a:uFillTx/>
                  <a:ea typeface="+mn-ea"/>
                  <a:cs typeface="+mn-cs"/>
                </a:rPr>
                <a:t>Select an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232F3E"/>
                  </a:solidFill>
                  <a:effectLst/>
                  <a:uLnTx/>
                  <a:uFillTx/>
                  <a:ea typeface="+mn-ea"/>
                  <a:cs typeface="+mn-cs"/>
                </a:rPr>
                <a:t>Automation document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232F3E"/>
                  </a:solidFill>
                  <a:effectLst/>
                  <a:uLnTx/>
                  <a:uFillTx/>
                  <a:ea typeface="+mn-ea"/>
                  <a:cs typeface="+mn-cs"/>
                </a:rPr>
                <a:t>(predefined or custom).</a:t>
              </a:r>
            </a:p>
          </p:txBody>
        </p:sp>
        <p:cxnSp>
          <p:nvCxnSpPr>
            <p:cNvPr id="39" name="Straight Arrow Connector 38">
              <a:extLst>
                <a:ext uri="{FF2B5EF4-FFF2-40B4-BE49-F238E27FC236}">
                  <a16:creationId xmlns:a16="http://schemas.microsoft.com/office/drawing/2014/main" id="{3B71E6FC-2CE6-49E2-833F-E450D377AFE0}"/>
                </a:ext>
                <a:ext uri="{C183D7F6-B498-43B3-948B-1728B52AA6E4}">
                  <adec:decorative xmlns:adec="http://schemas.microsoft.com/office/drawing/2017/decorative" val="1"/>
                </a:ext>
              </a:extLst>
            </p:cNvPr>
            <p:cNvCxnSpPr>
              <a:stCxn id="38" idx="0"/>
              <a:endCxn id="22" idx="2"/>
            </p:cNvCxnSpPr>
            <p:nvPr/>
          </p:nvCxnSpPr>
          <p:spPr>
            <a:xfrm flipV="1">
              <a:off x="10445105" y="4550319"/>
              <a:ext cx="1" cy="475681"/>
            </a:xfrm>
            <a:prstGeom prst="straightConnector1">
              <a:avLst/>
            </a:prstGeom>
            <a:noFill/>
            <a:ln w="28575" cap="flat" cmpd="sng" algn="ctr">
              <a:solidFill>
                <a:srgbClr val="1CC9F7">
                  <a:lumMod val="50000"/>
                </a:srgbClr>
              </a:solidFill>
              <a:prstDash val="solid"/>
              <a:miter lim="800000"/>
              <a:tailEnd type="arrow"/>
            </a:ln>
            <a:effectLst/>
          </p:spPr>
        </p:cxnSp>
      </p:grpSp>
    </p:spTree>
    <p:custDataLst>
      <p:tags r:id="rId1"/>
    </p:custDataLst>
    <p:extLst>
      <p:ext uri="{BB962C8B-B14F-4D97-AF65-F5344CB8AC3E}">
        <p14:creationId xmlns:p14="http://schemas.microsoft.com/office/powerpoint/2010/main" val="268997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4151875B-E82D-4B19-A4C7-EF020427B8BB}"/>
              </a:ext>
            </a:extLst>
          </p:cNvPr>
          <p:cNvSpPr>
            <a:spLocks noGrp="1"/>
          </p:cNvSpPr>
          <p:nvPr>
            <p:ph type="sldNum" idx="97"/>
          </p:nvPr>
        </p:nvSpPr>
        <p:spPr/>
        <p:txBody>
          <a:bodyPr/>
          <a:lstStyle/>
          <a:p>
            <a:fld id="{930176A1-BCF0-4712-97A6-6B495F55390B}" type="slidenum">
              <a:rPr lang="en-US" smtClean="0"/>
              <a:pPr/>
              <a:t>36</a:t>
            </a:fld>
            <a:endParaRPr lang="en-US" dirty="0"/>
          </a:p>
        </p:txBody>
      </p:sp>
      <p:sp>
        <p:nvSpPr>
          <p:cNvPr id="6" name="Title">
            <a:extLst>
              <a:ext uri="{FF2B5EF4-FFF2-40B4-BE49-F238E27FC236}">
                <a16:creationId xmlns:a16="http://schemas.microsoft.com/office/drawing/2014/main" id="{7D02A3E7-7ED0-4A72-9AB6-18C392349A12}"/>
              </a:ext>
            </a:extLst>
          </p:cNvPr>
          <p:cNvSpPr txBox="1">
            <a:spLocks noGrp="1"/>
          </p:cNvSpPr>
          <p:nvPr>
            <p:ph type="title" idx="1"/>
          </p:nvPr>
        </p:nvSpPr>
        <p:spPr>
          <a:xfrm>
            <a:off x="535149" y="3998688"/>
            <a:ext cx="3478240" cy="18669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3600" kern="1200">
                <a:solidFill>
                  <a:srgbClr val="F1F3F3"/>
                </a:solidFill>
                <a:latin typeface="Amazon Ember Display Heavy"/>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1F3F3"/>
                </a:solidFill>
                <a:effectLst/>
                <a:uLnTx/>
                <a:uFillTx/>
                <a:latin typeface="+mj-lt"/>
                <a:ea typeface="Amazon Ember" panose="020B0603020204020204" pitchFamily="34" charset="0"/>
                <a:cs typeface="Amazon Ember" panose="020B0603020204020204" pitchFamily="34" charset="0"/>
              </a:rPr>
              <a:t>AWS Lambda for incident response</a:t>
            </a:r>
          </a:p>
        </p:txBody>
      </p:sp>
      <p:sp>
        <p:nvSpPr>
          <p:cNvPr id="15" name="Text Placeholder 6">
            <a:extLst>
              <a:ext uri="{FF2B5EF4-FFF2-40B4-BE49-F238E27FC236}">
                <a16:creationId xmlns:a16="http://schemas.microsoft.com/office/drawing/2014/main" id="{CC896627-7464-449C-88FF-24F9DFB3BF84}"/>
              </a:ext>
            </a:extLst>
          </p:cNvPr>
          <p:cNvSpPr>
            <a:spLocks noGrp="1"/>
          </p:cNvSpPr>
          <p:nvPr>
            <p:ph type="body" idx="3"/>
          </p:nvPr>
        </p:nvSpPr>
        <p:spPr/>
        <p:txBody>
          <a:bodyPr/>
          <a:lstStyle/>
          <a:p>
            <a:pPr marL="0" indent="0">
              <a:buNone/>
            </a:pPr>
            <a:r>
              <a:rPr lang="en-US" dirty="0">
                <a:ea typeface="Amazon Ember Medium" panose="020B0603020204030204" pitchFamily="34" charset="0"/>
                <a:cs typeface="Amazon Ember Medium" panose="020B0603020204030204" pitchFamily="34" charset="0"/>
              </a:rPr>
              <a:t>Run your code </a:t>
            </a:r>
            <a:r>
              <a:rPr lang="en-US" dirty="0">
                <a:ea typeface="Amazon Ember Light" panose="020B0403020204020204" pitchFamily="34" charset="0"/>
                <a:cs typeface="Amazon Ember Light" panose="020B0403020204020204" pitchFamily="34" charset="0"/>
              </a:rPr>
              <a:t>on demand without provisioning or managing servers.</a:t>
            </a:r>
          </a:p>
          <a:p>
            <a:pPr>
              <a:lnSpc>
                <a:spcPct val="150000"/>
              </a:lnSpc>
            </a:pPr>
            <a:r>
              <a:rPr lang="en-US" dirty="0"/>
              <a:t>Securely access other AWS services.</a:t>
            </a:r>
          </a:p>
          <a:p>
            <a:pPr>
              <a:lnSpc>
                <a:spcPct val="150000"/>
              </a:lnSpc>
            </a:pPr>
            <a:r>
              <a:rPr lang="en-US" dirty="0"/>
              <a:t>Use IAM roles to provide permissions.</a:t>
            </a:r>
          </a:p>
          <a:p>
            <a:pPr>
              <a:lnSpc>
                <a:spcPct val="150000"/>
              </a:lnSpc>
            </a:pPr>
            <a:r>
              <a:rPr lang="en-US" dirty="0"/>
              <a:t>Use security groups and network ACLs.</a:t>
            </a:r>
          </a:p>
          <a:p>
            <a:pPr>
              <a:lnSpc>
                <a:spcPct val="150000"/>
              </a:lnSpc>
            </a:pPr>
            <a:r>
              <a:rPr lang="en-US" dirty="0"/>
              <a:t>Invoke AWS functions.</a:t>
            </a:r>
          </a:p>
        </p:txBody>
      </p:sp>
      <p:pic>
        <p:nvPicPr>
          <p:cNvPr id="11" name="LambdaIcon36">
            <a:extLst>
              <a:ext uri="{FF2B5EF4-FFF2-40B4-BE49-F238E27FC236}">
                <a16:creationId xmlns:a16="http://schemas.microsoft.com/office/drawing/2014/main" id="{E0B03D04-72FF-4BF9-AD77-9BAC8BD7524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68429" y="1819525"/>
            <a:ext cx="2011680" cy="2011680"/>
          </a:xfrm>
          <a:prstGeom prst="rect">
            <a:avLst/>
          </a:prstGeom>
        </p:spPr>
      </p:pic>
    </p:spTree>
    <p:custDataLst>
      <p:tags r:id="rId1"/>
    </p:custDataLst>
    <p:extLst>
      <p:ext uri="{BB962C8B-B14F-4D97-AF65-F5344CB8AC3E}">
        <p14:creationId xmlns:p14="http://schemas.microsoft.com/office/powerpoint/2010/main" val="3097580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D769C0E9-FDB2-4AD4-BFA8-0567A7F03768}"/>
              </a:ext>
            </a:extLst>
          </p:cNvPr>
          <p:cNvSpPr>
            <a:spLocks noGrp="1"/>
          </p:cNvSpPr>
          <p:nvPr>
            <p:ph type="sldNum" idx="97"/>
          </p:nvPr>
        </p:nvSpPr>
        <p:spPr/>
        <p:txBody>
          <a:bodyPr/>
          <a:lstStyle/>
          <a:p>
            <a:fld id="{4037B1B0-0345-4E15-985A-6BECCDBE474F}" type="slidenum">
              <a:rPr lang="en-US" smtClean="0"/>
              <a:pPr/>
              <a:t>37</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Allowing actions</a:t>
            </a:r>
          </a:p>
        </p:txBody>
      </p:sp>
      <p:grpSp>
        <p:nvGrpSpPr>
          <p:cNvPr id="4" name="Permissions" descr="You grant permissions to Lambda functions by using IAM roles.">
            <a:extLst>
              <a:ext uri="{FF2B5EF4-FFF2-40B4-BE49-F238E27FC236}">
                <a16:creationId xmlns:a16="http://schemas.microsoft.com/office/drawing/2014/main" id="{22D1BCBA-72FD-426F-821F-7082F5FC8790}"/>
              </a:ext>
            </a:extLst>
          </p:cNvPr>
          <p:cNvGrpSpPr/>
          <p:nvPr/>
        </p:nvGrpSpPr>
        <p:grpSpPr>
          <a:xfrm>
            <a:off x="1367692" y="1804981"/>
            <a:ext cx="9143980" cy="2155110"/>
            <a:chOff x="1367692" y="1804981"/>
            <a:chExt cx="9143980" cy="2155110"/>
          </a:xfrm>
        </p:grpSpPr>
        <p:cxnSp>
          <p:nvCxnSpPr>
            <p:cNvPr id="25" name="Straight Connector 24">
              <a:extLst>
                <a:ext uri="{FF2B5EF4-FFF2-40B4-BE49-F238E27FC236}">
                  <a16:creationId xmlns:a16="http://schemas.microsoft.com/office/drawing/2014/main" id="{A9753E9E-14FE-4AAC-B9EA-49637D9D5C9D}"/>
                </a:ext>
                <a:ext uri="{C183D7F6-B498-43B3-948B-1728B52AA6E4}">
                  <adec:decorative xmlns:adec="http://schemas.microsoft.com/office/drawing/2017/decorative" val="1"/>
                </a:ext>
              </a:extLst>
            </p:cNvPr>
            <p:cNvCxnSpPr/>
            <p:nvPr/>
          </p:nvCxnSpPr>
          <p:spPr>
            <a:xfrm>
              <a:off x="3963200" y="2882537"/>
              <a:ext cx="547519" cy="0"/>
            </a:xfrm>
            <a:prstGeom prst="line">
              <a:avLst/>
            </a:prstGeom>
            <a:noFill/>
            <a:ln w="63500" cap="flat" cmpd="sng" algn="ctr">
              <a:solidFill>
                <a:srgbClr val="000000"/>
              </a:solidFill>
              <a:prstDash val="solid"/>
              <a:miter lim="800000"/>
            </a:ln>
            <a:effectLst/>
          </p:spPr>
        </p:cxnSp>
        <p:cxnSp>
          <p:nvCxnSpPr>
            <p:cNvPr id="26" name="Straight Connector 25">
              <a:extLst>
                <a:ext uri="{FF2B5EF4-FFF2-40B4-BE49-F238E27FC236}">
                  <a16:creationId xmlns:a16="http://schemas.microsoft.com/office/drawing/2014/main" id="{3C4F1B0D-A038-427D-A077-41A07BD410D0}"/>
                </a:ext>
                <a:ext uri="{C183D7F6-B498-43B3-948B-1728B52AA6E4}">
                  <adec:decorative xmlns:adec="http://schemas.microsoft.com/office/drawing/2017/decorative" val="1"/>
                </a:ext>
              </a:extLst>
            </p:cNvPr>
            <p:cNvCxnSpPr>
              <a:cxnSpLocks/>
            </p:cNvCxnSpPr>
            <p:nvPr/>
          </p:nvCxnSpPr>
          <p:spPr>
            <a:xfrm rot="16200000">
              <a:off x="3971348" y="2882537"/>
              <a:ext cx="547519" cy="0"/>
            </a:xfrm>
            <a:prstGeom prst="line">
              <a:avLst/>
            </a:prstGeom>
            <a:noFill/>
            <a:ln w="63500" cap="flat" cmpd="sng" algn="ctr">
              <a:solidFill>
                <a:srgbClr val="000000"/>
              </a:solidFill>
              <a:prstDash val="solid"/>
              <a:miter lim="800000"/>
            </a:ln>
            <a:effectLst/>
          </p:spPr>
        </p:cxnSp>
        <p:cxnSp>
          <p:nvCxnSpPr>
            <p:cNvPr id="23" name="Straight Connector 22">
              <a:extLst>
                <a:ext uri="{FF2B5EF4-FFF2-40B4-BE49-F238E27FC236}">
                  <a16:creationId xmlns:a16="http://schemas.microsoft.com/office/drawing/2014/main" id="{0123C369-303F-4A6B-9BE9-66ED099374A9}"/>
                </a:ext>
                <a:ext uri="{C183D7F6-B498-43B3-948B-1728B52AA6E4}">
                  <adec:decorative xmlns:adec="http://schemas.microsoft.com/office/drawing/2017/decorative" val="1"/>
                </a:ext>
              </a:extLst>
            </p:cNvPr>
            <p:cNvCxnSpPr>
              <a:cxnSpLocks/>
            </p:cNvCxnSpPr>
            <p:nvPr/>
          </p:nvCxnSpPr>
          <p:spPr>
            <a:xfrm>
              <a:off x="8010372" y="2994495"/>
              <a:ext cx="423185" cy="0"/>
            </a:xfrm>
            <a:prstGeom prst="line">
              <a:avLst/>
            </a:prstGeom>
            <a:noFill/>
            <a:ln w="57150" cap="flat" cmpd="sng" algn="ctr">
              <a:solidFill>
                <a:srgbClr val="000000"/>
              </a:solidFill>
              <a:prstDash val="solid"/>
              <a:miter lim="800000"/>
            </a:ln>
            <a:effectLst/>
          </p:spPr>
        </p:cxnSp>
        <p:cxnSp>
          <p:nvCxnSpPr>
            <p:cNvPr id="24" name="Straight Connector 23">
              <a:extLst>
                <a:ext uri="{FF2B5EF4-FFF2-40B4-BE49-F238E27FC236}">
                  <a16:creationId xmlns:a16="http://schemas.microsoft.com/office/drawing/2014/main" id="{4B994980-D143-4A3B-8FF0-062CC4707095}"/>
                </a:ext>
                <a:ext uri="{C183D7F6-B498-43B3-948B-1728B52AA6E4}">
                  <adec:decorative xmlns:adec="http://schemas.microsoft.com/office/drawing/2017/decorative" val="1"/>
                </a:ext>
              </a:extLst>
            </p:cNvPr>
            <p:cNvCxnSpPr>
              <a:cxnSpLocks/>
            </p:cNvCxnSpPr>
            <p:nvPr/>
          </p:nvCxnSpPr>
          <p:spPr>
            <a:xfrm>
              <a:off x="8010372" y="2770577"/>
              <a:ext cx="405932" cy="0"/>
            </a:xfrm>
            <a:prstGeom prst="line">
              <a:avLst/>
            </a:prstGeom>
            <a:noFill/>
            <a:ln w="57150" cap="flat" cmpd="sng" algn="ctr">
              <a:solidFill>
                <a:srgbClr val="000000"/>
              </a:solidFill>
              <a:prstDash val="solid"/>
              <a:miter lim="800000"/>
            </a:ln>
            <a:effectLst/>
          </p:spPr>
        </p:cxnSp>
        <p:sp>
          <p:nvSpPr>
            <p:cNvPr id="15" name="Rectangle 14">
              <a:extLst>
                <a:ext uri="{FF2B5EF4-FFF2-40B4-BE49-F238E27FC236}">
                  <a16:creationId xmlns:a16="http://schemas.microsoft.com/office/drawing/2014/main" id="{BD504AE3-5448-4663-A3FA-C09FE7834FA3}"/>
                </a:ext>
                <a:ext uri="{C183D7F6-B498-43B3-948B-1728B52AA6E4}">
                  <adec:decorative xmlns:adec="http://schemas.microsoft.com/office/drawing/2017/decorative" val="1"/>
                </a:ext>
              </a:extLst>
            </p:cNvPr>
            <p:cNvSpPr/>
            <p:nvPr/>
          </p:nvSpPr>
          <p:spPr>
            <a:xfrm>
              <a:off x="9113532" y="2467038"/>
              <a:ext cx="1398140" cy="83099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Allowed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action</a:t>
              </a:r>
            </a:p>
          </p:txBody>
        </p:sp>
        <p:sp>
          <p:nvSpPr>
            <p:cNvPr id="21" name="Rectangle 20">
              <a:extLst>
                <a:ext uri="{FF2B5EF4-FFF2-40B4-BE49-F238E27FC236}">
                  <a16:creationId xmlns:a16="http://schemas.microsoft.com/office/drawing/2014/main" id="{7A892C67-5518-4E90-9798-1AB810247662}"/>
                </a:ext>
                <a:ext uri="{C183D7F6-B498-43B3-948B-1728B52AA6E4}">
                  <adec:decorative xmlns:adec="http://schemas.microsoft.com/office/drawing/2017/decorative" val="1"/>
                </a:ext>
              </a:extLst>
            </p:cNvPr>
            <p:cNvSpPr/>
            <p:nvPr/>
          </p:nvSpPr>
          <p:spPr>
            <a:xfrm>
              <a:off x="1367692" y="3186588"/>
              <a:ext cx="2164375"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Lambda function</a:t>
              </a:r>
            </a:p>
          </p:txBody>
        </p:sp>
        <p:pic>
          <p:nvPicPr>
            <p:cNvPr id="22" name="Graphic 21">
              <a:extLst>
                <a:ext uri="{FF2B5EF4-FFF2-40B4-BE49-F238E27FC236}">
                  <a16:creationId xmlns:a16="http://schemas.microsoft.com/office/drawing/2014/main" id="{1DFAED2C-359B-4C63-9258-225B3A43207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71201" y="2178375"/>
              <a:ext cx="950762" cy="950762"/>
            </a:xfrm>
            <a:prstGeom prst="rect">
              <a:avLst/>
            </a:prstGeom>
          </p:spPr>
        </p:pic>
        <p:sp>
          <p:nvSpPr>
            <p:cNvPr id="18" name="Rectangle 17">
              <a:extLst>
                <a:ext uri="{FF2B5EF4-FFF2-40B4-BE49-F238E27FC236}">
                  <a16:creationId xmlns:a16="http://schemas.microsoft.com/office/drawing/2014/main" id="{3B1AF4FF-34DD-4A21-9C26-2FD67E91785F}"/>
                </a:ext>
                <a:ext uri="{C183D7F6-B498-43B3-948B-1728B52AA6E4}">
                  <adec:decorative xmlns:adec="http://schemas.microsoft.com/office/drawing/2017/decorative" val="1"/>
                </a:ext>
              </a:extLst>
            </p:cNvPr>
            <p:cNvSpPr/>
            <p:nvPr/>
          </p:nvSpPr>
          <p:spPr>
            <a:xfrm>
              <a:off x="5815258" y="1804981"/>
              <a:ext cx="1157689"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IAM role</a:t>
              </a:r>
            </a:p>
          </p:txBody>
        </p:sp>
        <p:pic>
          <p:nvPicPr>
            <p:cNvPr id="19" name="Graphic 18">
              <a:extLst>
                <a:ext uri="{FF2B5EF4-FFF2-40B4-BE49-F238E27FC236}">
                  <a16:creationId xmlns:a16="http://schemas.microsoft.com/office/drawing/2014/main" id="{886C2CA7-D8BD-4337-94BF-352A8C054198}"/>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14620" y="3108822"/>
              <a:ext cx="851269" cy="851269"/>
            </a:xfrm>
            <a:prstGeom prst="rect">
              <a:avLst/>
            </a:prstGeom>
          </p:spPr>
        </p:pic>
        <p:pic>
          <p:nvPicPr>
            <p:cNvPr id="20" name="Graphic 19">
              <a:extLst>
                <a:ext uri="{FF2B5EF4-FFF2-40B4-BE49-F238E27FC236}">
                  <a16:creationId xmlns:a16="http://schemas.microsoft.com/office/drawing/2014/main" id="{3268C4A9-E6D8-4513-ADEE-D5FB22902CBF}"/>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91712" y="2296020"/>
              <a:ext cx="851269" cy="851269"/>
            </a:xfrm>
            <a:prstGeom prst="rect">
              <a:avLst/>
            </a:prstGeom>
          </p:spPr>
        </p:pic>
      </p:grpSp>
      <p:sp>
        <p:nvSpPr>
          <p:cNvPr id="12" name="Content Placeholder 2">
            <a:extLst>
              <a:ext uri="{FF2B5EF4-FFF2-40B4-BE49-F238E27FC236}">
                <a16:creationId xmlns:a16="http://schemas.microsoft.com/office/drawing/2014/main" id="{E1BD5533-3A5C-4E39-BC7D-DEF14FF4DF08}"/>
              </a:ext>
            </a:extLst>
          </p:cNvPr>
          <p:cNvSpPr txBox="1">
            <a:spLocks/>
          </p:cNvSpPr>
          <p:nvPr/>
        </p:nvSpPr>
        <p:spPr>
          <a:xfrm>
            <a:off x="1390358" y="5087659"/>
            <a:ext cx="9411284" cy="1061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en-US" sz="2400" dirty="0">
                <a:solidFill>
                  <a:srgbClr val="232F3E"/>
                </a:solidFill>
                <a:latin typeface="+mn-lt"/>
                <a:ea typeface="Amazon Ember" panose="020B0603020204020204" pitchFamily="34" charset="0"/>
                <a:cs typeface="Amazon Ember" panose="020B0603020204020204" pitchFamily="34" charset="0"/>
              </a:rPr>
              <a:t>Trust policy allows Lambda to assume an IAM role.</a:t>
            </a:r>
          </a:p>
          <a:p>
            <a:pPr>
              <a:lnSpc>
                <a:spcPct val="100000"/>
              </a:lnSpc>
              <a:defRPr/>
            </a:pPr>
            <a:r>
              <a:rPr kumimoji="0" lang="en-US" sz="2400" b="0" i="0" u="none" strike="noStrike" kern="1200" cap="none" spc="0" normalizeH="0" baseline="0" noProof="0" dirty="0">
                <a:ln>
                  <a:noFill/>
                </a:ln>
                <a:solidFill>
                  <a:srgbClr val="232F3E"/>
                </a:solidFill>
                <a:effectLst/>
                <a:uLnTx/>
                <a:uFillTx/>
                <a:latin typeface="+mn-lt"/>
                <a:ea typeface="Amazon Ember" panose="020B0603020204020204" pitchFamily="34" charset="0"/>
                <a:cs typeface="Amazon Ember" panose="020B0603020204020204" pitchFamily="34" charset="0"/>
              </a:rPr>
              <a:t>IAM policy permissions specify which actions Lambda is allowed.</a:t>
            </a:r>
            <a:endParaRPr kumimoji="0" lang="en-US" sz="2400" b="0" i="0" u="none" strike="noStrike" kern="1200" cap="none" spc="0" normalizeH="0" baseline="0" noProof="0" dirty="0">
              <a:ln>
                <a:noFill/>
              </a:ln>
              <a:solidFill>
                <a:srgbClr val="232F3E"/>
              </a:solidFill>
              <a:effectLst/>
              <a:uLnTx/>
              <a:uFillTx/>
              <a:latin typeface="+mn-lt"/>
              <a:ea typeface="Amazon Ember Light" panose="020B0403020204020204" pitchFamily="34" charset="0"/>
              <a:cs typeface="Amazon Ember Light" panose="020B0403020204020204" pitchFamily="34" charset="0"/>
            </a:endParaRPr>
          </a:p>
        </p:txBody>
      </p:sp>
    </p:spTree>
    <p:custDataLst>
      <p:tags r:id="rId1"/>
    </p:custDataLst>
    <p:extLst>
      <p:ext uri="{BB962C8B-B14F-4D97-AF65-F5344CB8AC3E}">
        <p14:creationId xmlns:p14="http://schemas.microsoft.com/office/powerpoint/2010/main" val="24984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12FCCABC-9990-44B2-9887-63D1F956A8E5}"/>
              </a:ext>
            </a:extLst>
          </p:cNvPr>
          <p:cNvSpPr>
            <a:spLocks noGrp="1"/>
          </p:cNvSpPr>
          <p:nvPr>
            <p:ph type="sldNum" idx="97"/>
          </p:nvPr>
        </p:nvSpPr>
        <p:spPr/>
        <p:txBody>
          <a:bodyPr/>
          <a:lstStyle/>
          <a:p>
            <a:fld id="{4037B1B0-0345-4E15-985A-6BECCDBE474F}" type="slidenum">
              <a:rPr lang="en-US" smtClean="0">
                <a:latin typeface="Amazon Ember Display" panose="020F0603020204020204" pitchFamily="34" charset="0"/>
                <a:ea typeface="Amazon Ember Display" panose="020F0603020204020204" pitchFamily="34" charset="0"/>
                <a:cs typeface="Amazon Ember Display" panose="020F0603020204020204" pitchFamily="34" charset="0"/>
              </a:rPr>
              <a:pPr/>
              <a:t>38</a:t>
            </a:fld>
            <a:endParaRPr lang="en-US" dirty="0">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Example: Lambda for incident response</a:t>
            </a:r>
          </a:p>
        </p:txBody>
      </p:sp>
      <p:grpSp>
        <p:nvGrpSpPr>
          <p:cNvPr id="9" name="LambdaArc" descr="Architecture diagram highlighting a CloudTrail, EventBridge, Lambda, and Amazon SNS solution for incident response.">
            <a:extLst>
              <a:ext uri="{FF2B5EF4-FFF2-40B4-BE49-F238E27FC236}">
                <a16:creationId xmlns:a16="http://schemas.microsoft.com/office/drawing/2014/main" id="{307527F3-AFBD-4D3C-862D-28B7F66A4B4B}"/>
              </a:ext>
            </a:extLst>
          </p:cNvPr>
          <p:cNvGrpSpPr/>
          <p:nvPr/>
        </p:nvGrpSpPr>
        <p:grpSpPr>
          <a:xfrm>
            <a:off x="1599797" y="1298790"/>
            <a:ext cx="8992405" cy="4879783"/>
            <a:chOff x="1599797" y="1298790"/>
            <a:chExt cx="8992405" cy="4879783"/>
          </a:xfrm>
        </p:grpSpPr>
        <p:sp>
          <p:nvSpPr>
            <p:cNvPr id="16" name="TextBox 15">
              <a:extLst>
                <a:ext uri="{FF2B5EF4-FFF2-40B4-BE49-F238E27FC236}">
                  <a16:creationId xmlns:a16="http://schemas.microsoft.com/office/drawing/2014/main" id="{A0EBB598-BF64-4FBB-A0CA-95197FE7D3C4}"/>
                </a:ext>
                <a:ext uri="{C183D7F6-B498-43B3-948B-1728B52AA6E4}">
                  <adec:decorative xmlns:adec="http://schemas.microsoft.com/office/drawing/2017/decorative" val="1"/>
                </a:ext>
              </a:extLst>
            </p:cNvPr>
            <p:cNvSpPr txBox="1"/>
            <p:nvPr/>
          </p:nvSpPr>
          <p:spPr>
            <a:xfrm>
              <a:off x="3851728" y="3950301"/>
              <a:ext cx="2137355"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Amazon </a:t>
              </a:r>
              <a:r>
                <a:rPr kumimoji="0" lang="en-US" sz="1600" b="0" i="0" u="none" strike="noStrike" kern="0" cap="none" spc="0" normalizeH="0" baseline="0" noProof="0" dirty="0" err="1">
                  <a:ln>
                    <a:noFill/>
                  </a:ln>
                  <a:solidFill>
                    <a:srgbClr val="232F3E"/>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EventBridge</a:t>
              </a:r>
              <a:endParaRPr kumimoji="0" lang="en-US" sz="1600" b="0" i="0" u="none" strike="noStrike" kern="0" cap="none" spc="0" normalizeH="0" baseline="0" noProof="0" dirty="0">
                <a:ln>
                  <a:noFill/>
                </a:ln>
                <a:solidFill>
                  <a:srgbClr val="232F3E"/>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pic>
          <p:nvPicPr>
            <p:cNvPr id="17" name="Graphic 16">
              <a:extLst>
                <a:ext uri="{FF2B5EF4-FFF2-40B4-BE49-F238E27FC236}">
                  <a16:creationId xmlns:a16="http://schemas.microsoft.com/office/drawing/2014/main" id="{2B157631-6E89-4557-9669-35902AAD647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71765" y="2744281"/>
              <a:ext cx="1097280" cy="1097280"/>
            </a:xfrm>
            <a:prstGeom prst="rect">
              <a:avLst/>
            </a:prstGeom>
          </p:spPr>
        </p:pic>
        <p:sp>
          <p:nvSpPr>
            <p:cNvPr id="18" name="TextBox 17">
              <a:extLst>
                <a:ext uri="{FF2B5EF4-FFF2-40B4-BE49-F238E27FC236}">
                  <a16:creationId xmlns:a16="http://schemas.microsoft.com/office/drawing/2014/main" id="{EBF3416A-759A-41CC-90F9-9DDC6C43EA52}"/>
                </a:ext>
                <a:ext uri="{C183D7F6-B498-43B3-948B-1728B52AA6E4}">
                  <adec:decorative xmlns:adec="http://schemas.microsoft.com/office/drawing/2017/decorative" val="1"/>
                </a:ext>
              </a:extLst>
            </p:cNvPr>
            <p:cNvSpPr txBox="1"/>
            <p:nvPr/>
          </p:nvSpPr>
          <p:spPr>
            <a:xfrm>
              <a:off x="8004870" y="3950301"/>
              <a:ext cx="2217871"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Amazon SNS</a:t>
              </a:r>
            </a:p>
          </p:txBody>
        </p:sp>
        <p:pic>
          <p:nvPicPr>
            <p:cNvPr id="19" name="Graphic 18">
              <a:extLst>
                <a:ext uri="{FF2B5EF4-FFF2-40B4-BE49-F238E27FC236}">
                  <a16:creationId xmlns:a16="http://schemas.microsoft.com/office/drawing/2014/main" id="{0B8D3CDB-2E63-454B-ABC9-F367C4071B6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63511" y="2746650"/>
              <a:ext cx="1100591" cy="1100591"/>
            </a:xfrm>
            <a:prstGeom prst="rect">
              <a:avLst/>
            </a:prstGeom>
          </p:spPr>
        </p:pic>
        <p:sp>
          <p:nvSpPr>
            <p:cNvPr id="23" name="TextBox 22">
              <a:extLst>
                <a:ext uri="{FF2B5EF4-FFF2-40B4-BE49-F238E27FC236}">
                  <a16:creationId xmlns:a16="http://schemas.microsoft.com/office/drawing/2014/main" id="{3610A5EC-CA51-49C8-B741-87B9381778EC}"/>
                </a:ext>
                <a:ext uri="{C183D7F6-B498-43B3-948B-1728B52AA6E4}">
                  <adec:decorative xmlns:adec="http://schemas.microsoft.com/office/drawing/2017/decorative" val="1"/>
                </a:ext>
              </a:extLst>
            </p:cNvPr>
            <p:cNvSpPr txBox="1"/>
            <p:nvPr/>
          </p:nvSpPr>
          <p:spPr>
            <a:xfrm>
              <a:off x="5811485" y="3950301"/>
              <a:ext cx="2301904"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Lambda</a:t>
              </a:r>
            </a:p>
          </p:txBody>
        </p:sp>
        <p:pic>
          <p:nvPicPr>
            <p:cNvPr id="24" name="Graphic 23">
              <a:extLst>
                <a:ext uri="{FF2B5EF4-FFF2-40B4-BE49-F238E27FC236}">
                  <a16:creationId xmlns:a16="http://schemas.microsoft.com/office/drawing/2014/main" id="{800CCFED-755C-488D-8E42-6F3CF41F72A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12142" y="2746650"/>
              <a:ext cx="1100590" cy="1100590"/>
            </a:xfrm>
            <a:prstGeom prst="rect">
              <a:avLst/>
            </a:prstGeom>
          </p:spPr>
        </p:pic>
        <p:pic>
          <p:nvPicPr>
            <p:cNvPr id="25" name="Graphic 24">
              <a:extLst>
                <a:ext uri="{FF2B5EF4-FFF2-40B4-BE49-F238E27FC236}">
                  <a16:creationId xmlns:a16="http://schemas.microsoft.com/office/drawing/2014/main" id="{7AC149F1-55A0-479A-8F58-84042690B802}"/>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42933" y="2749642"/>
              <a:ext cx="1094606" cy="1094606"/>
            </a:xfrm>
            <a:prstGeom prst="rect">
              <a:avLst/>
            </a:prstGeom>
          </p:spPr>
        </p:pic>
        <p:sp>
          <p:nvSpPr>
            <p:cNvPr id="26" name="TextBox 25">
              <a:extLst>
                <a:ext uri="{FF2B5EF4-FFF2-40B4-BE49-F238E27FC236}">
                  <a16:creationId xmlns:a16="http://schemas.microsoft.com/office/drawing/2014/main" id="{6CE37DAA-9F60-474B-B134-0E7068973E66}"/>
                </a:ext>
                <a:ext uri="{C183D7F6-B498-43B3-948B-1728B52AA6E4}">
                  <adec:decorative xmlns:adec="http://schemas.microsoft.com/office/drawing/2017/decorative" val="1"/>
                </a:ext>
              </a:extLst>
            </p:cNvPr>
            <p:cNvSpPr txBox="1"/>
            <p:nvPr/>
          </p:nvSpPr>
          <p:spPr>
            <a:xfrm>
              <a:off x="1955940" y="3950301"/>
              <a:ext cx="1869253"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AWS CloudTrail</a:t>
              </a:r>
            </a:p>
          </p:txBody>
        </p:sp>
        <p:sp>
          <p:nvSpPr>
            <p:cNvPr id="27" name="Right Arrow 13">
              <a:extLst>
                <a:ext uri="{FF2B5EF4-FFF2-40B4-BE49-F238E27FC236}">
                  <a16:creationId xmlns:a16="http://schemas.microsoft.com/office/drawing/2014/main" id="{16A7CCE5-AAAF-453D-9F88-243E58B4E1BF}"/>
                </a:ext>
                <a:ext uri="{C183D7F6-B498-43B3-948B-1728B52AA6E4}">
                  <adec:decorative xmlns:adec="http://schemas.microsoft.com/office/drawing/2017/decorative" val="1"/>
                </a:ext>
              </a:extLst>
            </p:cNvPr>
            <p:cNvSpPr/>
            <p:nvPr/>
          </p:nvSpPr>
          <p:spPr>
            <a:xfrm>
              <a:off x="3674022" y="3059886"/>
              <a:ext cx="377812" cy="474119"/>
            </a:xfrm>
            <a:prstGeom prst="rightArrow">
              <a:avLst/>
            </a:prstGeom>
            <a:noFill/>
            <a:ln w="28575"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32F3E"/>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29" name="Right Arrow 15">
              <a:extLst>
                <a:ext uri="{FF2B5EF4-FFF2-40B4-BE49-F238E27FC236}">
                  <a16:creationId xmlns:a16="http://schemas.microsoft.com/office/drawing/2014/main" id="{1540FB37-64A1-4BE4-B5E5-586914EF79A5}"/>
                </a:ext>
                <a:ext uri="{C183D7F6-B498-43B3-948B-1728B52AA6E4}">
                  <adec:decorative xmlns:adec="http://schemas.microsoft.com/office/drawing/2017/decorative" val="1"/>
                </a:ext>
              </a:extLst>
            </p:cNvPr>
            <p:cNvSpPr/>
            <p:nvPr/>
          </p:nvSpPr>
          <p:spPr>
            <a:xfrm>
              <a:off x="5697847" y="3059886"/>
              <a:ext cx="377812" cy="474119"/>
            </a:xfrm>
            <a:prstGeom prst="rightArrow">
              <a:avLst/>
            </a:prstGeom>
            <a:noFill/>
            <a:ln w="28575"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32F3E"/>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0" name="Right Arrow 16">
              <a:extLst>
                <a:ext uri="{FF2B5EF4-FFF2-40B4-BE49-F238E27FC236}">
                  <a16:creationId xmlns:a16="http://schemas.microsoft.com/office/drawing/2014/main" id="{DA627082-8694-40BB-B2D4-26256A9B4E14}"/>
                </a:ext>
                <a:ext uri="{C183D7F6-B498-43B3-948B-1728B52AA6E4}">
                  <adec:decorative xmlns:adec="http://schemas.microsoft.com/office/drawing/2017/decorative" val="1"/>
                </a:ext>
              </a:extLst>
            </p:cNvPr>
            <p:cNvSpPr/>
            <p:nvPr/>
          </p:nvSpPr>
          <p:spPr>
            <a:xfrm>
              <a:off x="7849215" y="3059886"/>
              <a:ext cx="377812" cy="474119"/>
            </a:xfrm>
            <a:prstGeom prst="rightArrow">
              <a:avLst/>
            </a:prstGeom>
            <a:noFill/>
            <a:ln w="28575"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32F3E"/>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pic>
          <p:nvPicPr>
            <p:cNvPr id="31" name="Graphic 30">
              <a:extLst>
                <a:ext uri="{FF2B5EF4-FFF2-40B4-BE49-F238E27FC236}">
                  <a16:creationId xmlns:a16="http://schemas.microsoft.com/office/drawing/2014/main" id="{F20F8C11-13E1-4B60-8C37-21DC7B5B652C}"/>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26509" y="1298790"/>
              <a:ext cx="616424" cy="616424"/>
            </a:xfrm>
            <a:prstGeom prst="rect">
              <a:avLst/>
            </a:prstGeom>
          </p:spPr>
        </p:pic>
        <p:sp>
          <p:nvSpPr>
            <p:cNvPr id="32" name="TextBox 31">
              <a:extLst>
                <a:ext uri="{FF2B5EF4-FFF2-40B4-BE49-F238E27FC236}">
                  <a16:creationId xmlns:a16="http://schemas.microsoft.com/office/drawing/2014/main" id="{EFEF407E-FE75-45FD-8015-B19A8CDA0A76}"/>
                </a:ext>
                <a:ext uri="{C183D7F6-B498-43B3-948B-1728B52AA6E4}">
                  <adec:decorative xmlns:adec="http://schemas.microsoft.com/office/drawing/2017/decorative" val="1"/>
                </a:ext>
              </a:extLst>
            </p:cNvPr>
            <p:cNvSpPr txBox="1"/>
            <p:nvPr/>
          </p:nvSpPr>
          <p:spPr>
            <a:xfrm>
              <a:off x="1599797" y="1961987"/>
              <a:ext cx="669847"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User</a:t>
              </a:r>
            </a:p>
          </p:txBody>
        </p:sp>
        <p:pic>
          <p:nvPicPr>
            <p:cNvPr id="33" name="Graphic 32">
              <a:extLst>
                <a:ext uri="{FF2B5EF4-FFF2-40B4-BE49-F238E27FC236}">
                  <a16:creationId xmlns:a16="http://schemas.microsoft.com/office/drawing/2014/main" id="{E80D7D32-18F6-4A0E-8D34-04ED7FC91C5A}"/>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4"/>
                </a:ext>
              </a:extLst>
            </a:blip>
            <a:stretch>
              <a:fillRect/>
            </a:stretch>
          </p:blipFill>
          <p:spPr>
            <a:xfrm>
              <a:off x="7624239" y="4904567"/>
              <a:ext cx="616424" cy="616424"/>
            </a:xfrm>
            <a:prstGeom prst="rect">
              <a:avLst/>
            </a:prstGeom>
          </p:spPr>
        </p:pic>
        <p:sp>
          <p:nvSpPr>
            <p:cNvPr id="40" name="TextBox 39">
              <a:extLst>
                <a:ext uri="{FF2B5EF4-FFF2-40B4-BE49-F238E27FC236}">
                  <a16:creationId xmlns:a16="http://schemas.microsoft.com/office/drawing/2014/main" id="{7A1EF3C2-CC23-44C4-978A-78D74CFD0F3B}"/>
                </a:ext>
                <a:ext uri="{C183D7F6-B498-43B3-948B-1728B52AA6E4}">
                  <adec:decorative xmlns:adec="http://schemas.microsoft.com/office/drawing/2017/decorative" val="1"/>
                </a:ext>
              </a:extLst>
            </p:cNvPr>
            <p:cNvSpPr txBox="1"/>
            <p:nvPr/>
          </p:nvSpPr>
          <p:spPr>
            <a:xfrm>
              <a:off x="7275920" y="5590413"/>
              <a:ext cx="1323038"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Response analyst</a:t>
              </a:r>
            </a:p>
          </p:txBody>
        </p:sp>
        <p:cxnSp>
          <p:nvCxnSpPr>
            <p:cNvPr id="41" name="Elbow Connector 21">
              <a:extLst>
                <a:ext uri="{FF2B5EF4-FFF2-40B4-BE49-F238E27FC236}">
                  <a16:creationId xmlns:a16="http://schemas.microsoft.com/office/drawing/2014/main" id="{8952523A-C22B-45BB-B076-170F70B88248}"/>
                </a:ext>
                <a:ext uri="{C183D7F6-B498-43B3-948B-1728B52AA6E4}">
                  <adec:decorative xmlns:adec="http://schemas.microsoft.com/office/drawing/2017/decorative" val="1"/>
                </a:ext>
              </a:extLst>
            </p:cNvPr>
            <p:cNvCxnSpPr>
              <a:cxnSpLocks/>
              <a:stCxn id="31" idx="3"/>
              <a:endCxn id="25" idx="0"/>
            </p:cNvCxnSpPr>
            <p:nvPr/>
          </p:nvCxnSpPr>
          <p:spPr>
            <a:xfrm>
              <a:off x="2242933" y="1607002"/>
              <a:ext cx="547303" cy="1142640"/>
            </a:xfrm>
            <a:prstGeom prst="bentConnector2">
              <a:avLst/>
            </a:prstGeom>
            <a:noFill/>
            <a:ln w="28575" cap="flat" cmpd="sng" algn="ctr">
              <a:solidFill>
                <a:srgbClr val="545B64"/>
              </a:solidFill>
              <a:prstDash val="solid"/>
              <a:miter lim="800000"/>
              <a:headEnd type="none" w="med" len="sm"/>
              <a:tailEnd type="arrow" w="lg" len="med"/>
            </a:ln>
            <a:effectLst/>
          </p:spPr>
        </p:cxnSp>
        <p:sp>
          <p:nvSpPr>
            <p:cNvPr id="42" name="TextBox 41">
              <a:extLst>
                <a:ext uri="{FF2B5EF4-FFF2-40B4-BE49-F238E27FC236}">
                  <a16:creationId xmlns:a16="http://schemas.microsoft.com/office/drawing/2014/main" id="{108A7C17-DC44-425E-9170-31C643932AA4}"/>
                </a:ext>
                <a:ext uri="{C183D7F6-B498-43B3-948B-1728B52AA6E4}">
                  <adec:decorative xmlns:adec="http://schemas.microsoft.com/office/drawing/2017/decorative" val="1"/>
                </a:ext>
              </a:extLst>
            </p:cNvPr>
            <p:cNvSpPr txBox="1"/>
            <p:nvPr/>
          </p:nvSpPr>
          <p:spPr>
            <a:xfrm>
              <a:off x="2876064" y="1588776"/>
              <a:ext cx="2351539"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Issues StopLogging request on the account</a:t>
              </a:r>
            </a:p>
          </p:txBody>
        </p:sp>
        <p:sp>
          <p:nvSpPr>
            <p:cNvPr id="43" name="TextBox 42">
              <a:extLst>
                <a:ext uri="{FF2B5EF4-FFF2-40B4-BE49-F238E27FC236}">
                  <a16:creationId xmlns:a16="http://schemas.microsoft.com/office/drawing/2014/main" id="{808DE4A1-F721-4E11-85CB-60FA62E637CC}"/>
                </a:ext>
                <a:ext uri="{C183D7F6-B498-43B3-948B-1728B52AA6E4}">
                  <adec:decorative xmlns:adec="http://schemas.microsoft.com/office/drawing/2017/decorative" val="1"/>
                </a:ext>
              </a:extLst>
            </p:cNvPr>
            <p:cNvSpPr txBox="1"/>
            <p:nvPr/>
          </p:nvSpPr>
          <p:spPr>
            <a:xfrm>
              <a:off x="8374331" y="5347576"/>
              <a:ext cx="2217871" cy="83099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Receives notification with only the required information</a:t>
              </a:r>
            </a:p>
          </p:txBody>
        </p:sp>
        <p:cxnSp>
          <p:nvCxnSpPr>
            <p:cNvPr id="44" name="Elbow Connector 27">
              <a:extLst>
                <a:ext uri="{FF2B5EF4-FFF2-40B4-BE49-F238E27FC236}">
                  <a16:creationId xmlns:a16="http://schemas.microsoft.com/office/drawing/2014/main" id="{1DDBCB16-4D8F-4F43-A291-41AB51FC8878}"/>
                </a:ext>
                <a:ext uri="{C183D7F6-B498-43B3-948B-1728B52AA6E4}">
                  <adec:decorative xmlns:adec="http://schemas.microsoft.com/office/drawing/2017/decorative" val="1"/>
                </a:ext>
              </a:extLst>
            </p:cNvPr>
            <p:cNvCxnSpPr>
              <a:cxnSpLocks/>
              <a:stCxn id="19" idx="3"/>
              <a:endCxn id="33" idx="3"/>
            </p:cNvCxnSpPr>
            <p:nvPr/>
          </p:nvCxnSpPr>
          <p:spPr>
            <a:xfrm flipH="1">
              <a:off x="8240663" y="3296946"/>
              <a:ext cx="1423439" cy="1915833"/>
            </a:xfrm>
            <a:prstGeom prst="bentConnector3">
              <a:avLst>
                <a:gd name="adj1" fmla="val -56209"/>
              </a:avLst>
            </a:prstGeom>
            <a:noFill/>
            <a:ln w="28575" cap="flat" cmpd="sng" algn="ctr">
              <a:solidFill>
                <a:srgbClr val="545B64"/>
              </a:solidFill>
              <a:prstDash val="solid"/>
              <a:miter lim="800000"/>
              <a:headEnd type="none" w="med" len="sm"/>
              <a:tailEnd type="arrow" w="lg" len="med"/>
            </a:ln>
            <a:effectLst/>
          </p:spPr>
        </p:cxnSp>
        <p:sp>
          <p:nvSpPr>
            <p:cNvPr id="46" name="TextBox 45">
              <a:extLst>
                <a:ext uri="{FF2B5EF4-FFF2-40B4-BE49-F238E27FC236}">
                  <a16:creationId xmlns:a16="http://schemas.microsoft.com/office/drawing/2014/main" id="{1C1B7479-B6A0-44AD-B44B-AD6C7466C383}"/>
                </a:ext>
                <a:ext uri="{C183D7F6-B498-43B3-948B-1728B52AA6E4}">
                  <adec:decorative xmlns:adec="http://schemas.microsoft.com/office/drawing/2017/decorative" val="1"/>
                </a:ext>
              </a:extLst>
            </p:cNvPr>
            <p:cNvSpPr txBox="1"/>
            <p:nvPr/>
          </p:nvSpPr>
          <p:spPr>
            <a:xfrm>
              <a:off x="2844279" y="5310755"/>
              <a:ext cx="2351539"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Remediates the issue by starting the logging</a:t>
              </a:r>
            </a:p>
          </p:txBody>
        </p:sp>
        <p:cxnSp>
          <p:nvCxnSpPr>
            <p:cNvPr id="8" name="Connector: Elbow 7">
              <a:extLst>
                <a:ext uri="{FF2B5EF4-FFF2-40B4-BE49-F238E27FC236}">
                  <a16:creationId xmlns:a16="http://schemas.microsoft.com/office/drawing/2014/main" id="{93985D99-A634-4BC3-A70D-08B40487E411}"/>
                </a:ext>
              </a:extLst>
            </p:cNvPr>
            <p:cNvCxnSpPr>
              <a:cxnSpLocks/>
              <a:stCxn id="23" idx="2"/>
              <a:endCxn id="26" idx="2"/>
            </p:cNvCxnSpPr>
            <p:nvPr/>
          </p:nvCxnSpPr>
          <p:spPr>
            <a:xfrm rot="5400000">
              <a:off x="4926502" y="2252920"/>
              <a:ext cx="12700" cy="4071870"/>
            </a:xfrm>
            <a:prstGeom prst="bentConnector3">
              <a:avLst>
                <a:gd name="adj1" fmla="val 1800000"/>
              </a:avLst>
            </a:prstGeom>
            <a:ln w="28575">
              <a:solidFill>
                <a:schemeClr val="tx1">
                  <a:lumMod val="65000"/>
                  <a:lumOff val="35000"/>
                </a:schemeClr>
              </a:solidFill>
              <a:headEnd w="lg" len="med"/>
              <a:tailEnd type="arrow" w="lg"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75680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6073747D-FF60-481E-9558-BBAA2180182A}"/>
              </a:ext>
            </a:extLst>
          </p:cNvPr>
          <p:cNvSpPr>
            <a:spLocks noGrp="1"/>
          </p:cNvSpPr>
          <p:nvPr>
            <p:ph type="sldNum" idx="97"/>
          </p:nvPr>
        </p:nvSpPr>
        <p:spPr/>
        <p:txBody>
          <a:bodyPr/>
          <a:lstStyle/>
          <a:p>
            <a:fld id="{930176A1-BCF0-4712-97A6-6B495F55390B}" type="slidenum">
              <a:rPr lang="en-US" smtClean="0"/>
              <a:pPr/>
              <a:t>39</a:t>
            </a:fld>
            <a:endParaRPr lang="en-US" dirty="0"/>
          </a:p>
        </p:txBody>
      </p:sp>
      <p:sp>
        <p:nvSpPr>
          <p:cNvPr id="5" name="Title">
            <a:extLst>
              <a:ext uri="{FF2B5EF4-FFF2-40B4-BE49-F238E27FC236}">
                <a16:creationId xmlns:a16="http://schemas.microsoft.com/office/drawing/2014/main" id="{852C1F51-3DA9-4692-AE5D-8F365B0D723B}"/>
              </a:ext>
            </a:extLst>
          </p:cNvPr>
          <p:cNvSpPr>
            <a:spLocks noGrp="1"/>
          </p:cNvSpPr>
          <p:nvPr>
            <p:ph type="title" idx="1"/>
          </p:nvPr>
        </p:nvSpPr>
        <p:spPr>
          <a:xfrm>
            <a:off x="243242" y="304799"/>
            <a:ext cx="4062057" cy="1866901"/>
          </a:xfrm>
        </p:spPr>
        <p:txBody>
          <a:bodyPr/>
          <a:lstStyle/>
          <a:p>
            <a:r>
              <a:rPr lang="en-US" dirty="0"/>
              <a:t>Example Corp. manager request 1 </a:t>
            </a:r>
          </a:p>
        </p:txBody>
      </p:sp>
      <p:grpSp>
        <p:nvGrpSpPr>
          <p:cNvPr id="8" name="PersonIcon39">
            <a:extLst>
              <a:ext uri="{FF2B5EF4-FFF2-40B4-BE49-F238E27FC236}">
                <a16:creationId xmlns:a16="http://schemas.microsoft.com/office/drawing/2014/main" id="{5A137658-F2F8-43FB-BF87-338293882391}"/>
              </a:ext>
              <a:ext uri="{C183D7F6-B498-43B3-948B-1728B52AA6E4}">
                <adec:decorative xmlns:adec="http://schemas.microsoft.com/office/drawing/2017/decorative" val="1"/>
              </a:ext>
            </a:extLst>
          </p:cNvPr>
          <p:cNvGrpSpPr/>
          <p:nvPr/>
        </p:nvGrpSpPr>
        <p:grpSpPr>
          <a:xfrm>
            <a:off x="1155246" y="2907713"/>
            <a:ext cx="2264974" cy="2685011"/>
            <a:chOff x="1346357" y="3144464"/>
            <a:chExt cx="2264974" cy="2747236"/>
          </a:xfrm>
        </p:grpSpPr>
        <p:sp>
          <p:nvSpPr>
            <p:cNvPr id="9" name="Delay 31">
              <a:extLst>
                <a:ext uri="{FF2B5EF4-FFF2-40B4-BE49-F238E27FC236}">
                  <a16:creationId xmlns:a16="http://schemas.microsoft.com/office/drawing/2014/main" id="{FA67F09B-EE50-459E-90F5-33C0BF2D306B}"/>
                </a:ext>
                <a:ext uri="{C183D7F6-B498-43B3-948B-1728B52AA6E4}">
                  <adec:decorative xmlns:adec="http://schemas.microsoft.com/office/drawing/2017/decorative" val="1"/>
                </a:ext>
              </a:extLst>
            </p:cNvPr>
            <p:cNvSpPr>
              <a:spLocks noChangeAspect="1"/>
            </p:cNvSpPr>
            <p:nvPr/>
          </p:nvSpPr>
          <p:spPr>
            <a:xfrm rot="16200000">
              <a:off x="1795187" y="4075556"/>
              <a:ext cx="1367314" cy="2264974"/>
            </a:xfrm>
            <a:prstGeom prst="flowChartDelay">
              <a:avLst/>
            </a:prstGeom>
            <a:noFill/>
            <a:ln w="1238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sp>
          <p:nvSpPr>
            <p:cNvPr id="10" name="Oval 9">
              <a:extLst>
                <a:ext uri="{FF2B5EF4-FFF2-40B4-BE49-F238E27FC236}">
                  <a16:creationId xmlns:a16="http://schemas.microsoft.com/office/drawing/2014/main" id="{0D613807-60D9-4F1C-843C-3CDCC081613C}"/>
                </a:ext>
                <a:ext uri="{C183D7F6-B498-43B3-948B-1728B52AA6E4}">
                  <adec:decorative xmlns:adec="http://schemas.microsoft.com/office/drawing/2017/decorative" val="1"/>
                </a:ext>
              </a:extLst>
            </p:cNvPr>
            <p:cNvSpPr>
              <a:spLocks noChangeAspect="1"/>
            </p:cNvSpPr>
            <p:nvPr/>
          </p:nvSpPr>
          <p:spPr>
            <a:xfrm>
              <a:off x="1757720" y="3144464"/>
              <a:ext cx="1373086" cy="1373359"/>
            </a:xfrm>
            <a:prstGeom prst="ellipse">
              <a:avLst/>
            </a:prstGeom>
            <a:noFill/>
            <a:ln w="1238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grpSp>
      <p:sp>
        <p:nvSpPr>
          <p:cNvPr id="11" name="Rounded Rectangle 30">
            <a:extLst>
              <a:ext uri="{FF2B5EF4-FFF2-40B4-BE49-F238E27FC236}">
                <a16:creationId xmlns:a16="http://schemas.microsoft.com/office/drawing/2014/main" id="{09DDB565-721C-48C2-B22F-DB7DE093856E}"/>
              </a:ext>
            </a:extLst>
          </p:cNvPr>
          <p:cNvSpPr>
            <a:spLocks/>
          </p:cNvSpPr>
          <p:nvPr/>
        </p:nvSpPr>
        <p:spPr>
          <a:xfrm>
            <a:off x="5027678" y="1278144"/>
            <a:ext cx="6657845" cy="731520"/>
          </a:xfrm>
          <a:prstGeom prst="roundRect">
            <a:avLst/>
          </a:prstGeom>
          <a:solidFill>
            <a:schemeClr val="accent5">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noAutofit/>
          </a:bodyPr>
          <a:lstStyle/>
          <a:p>
            <a:pPr algn="ctr"/>
            <a:r>
              <a:rPr lang="en-US" sz="22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Maintain a strong identity and access foundation.</a:t>
            </a:r>
          </a:p>
        </p:txBody>
      </p:sp>
      <p:sp>
        <p:nvSpPr>
          <p:cNvPr id="14" name="Rectangle 13">
            <a:extLst>
              <a:ext uri="{FF2B5EF4-FFF2-40B4-BE49-F238E27FC236}">
                <a16:creationId xmlns:a16="http://schemas.microsoft.com/office/drawing/2014/main" id="{CA008096-1D16-46FD-82AD-023173CB873A}"/>
              </a:ext>
            </a:extLst>
          </p:cNvPr>
          <p:cNvSpPr/>
          <p:nvPr/>
        </p:nvSpPr>
        <p:spPr>
          <a:xfrm>
            <a:off x="5404104" y="2428726"/>
            <a:ext cx="5943600" cy="2190343"/>
          </a:xfrm>
          <a:prstGeom prst="rect">
            <a:avLst/>
          </a:prstGeom>
        </p:spPr>
        <p:txBody>
          <a:bodyPr wrap="square">
            <a:spAutoFit/>
          </a:bodyPr>
          <a:lstStyle/>
          <a:p>
            <a:pPr marL="228600" indent="-228600">
              <a:lnSpc>
                <a:spcPct val="90000"/>
              </a:lnSpc>
              <a:spcBef>
                <a:spcPts val="1000"/>
              </a:spcBef>
              <a:spcAft>
                <a:spcPts val="2400"/>
              </a:spcAft>
              <a:buFont typeface="Arial" panose="020B0604020202020204" pitchFamily="34" charset="0"/>
              <a:buChar char="•"/>
            </a:pP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Why is it important to use IAM Access Analyzer?</a:t>
            </a:r>
          </a:p>
          <a:p>
            <a:pPr marL="228600" indent="-228600">
              <a:lnSpc>
                <a:spcPct val="90000"/>
              </a:lnSpc>
              <a:spcBef>
                <a:spcPts val="1000"/>
              </a:spcBef>
              <a:buFont typeface="Arial" panose="020B0604020202020204" pitchFamily="34" charset="0"/>
              <a:buChar char="•"/>
            </a:pP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What are the scenarios for which you would want to use permissions boundaries?</a:t>
            </a:r>
          </a:p>
        </p:txBody>
      </p:sp>
    </p:spTree>
    <p:custDataLst>
      <p:tags r:id="rId1"/>
    </p:custDataLst>
    <p:extLst>
      <p:ext uri="{BB962C8B-B14F-4D97-AF65-F5344CB8AC3E}">
        <p14:creationId xmlns:p14="http://schemas.microsoft.com/office/powerpoint/2010/main" val="1167620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C79C5DDB-A680-4774-8D11-12BDDB2E1EB1}"/>
              </a:ext>
            </a:extLst>
          </p:cNvPr>
          <p:cNvSpPr>
            <a:spLocks noGrp="1"/>
          </p:cNvSpPr>
          <p:nvPr>
            <p:ph type="sldNum" idx="97"/>
          </p:nvPr>
        </p:nvSpPr>
        <p:spPr/>
        <p:txBody>
          <a:bodyPr/>
          <a:lstStyle/>
          <a:p>
            <a:fld id="{4037B1B0-0345-4E15-985A-6BECCDBE474F}" type="slidenum">
              <a:rPr lang="en-US" smtClean="0"/>
              <a:pPr/>
              <a:t>4</a:t>
            </a:fld>
            <a:endParaRPr lang="en-US" dirty="0"/>
          </a:p>
        </p:txBody>
      </p:sp>
      <p:sp>
        <p:nvSpPr>
          <p:cNvPr id="5" name="Title">
            <a:extLst>
              <a:ext uri="{FF2B5EF4-FFF2-40B4-BE49-F238E27FC236}">
                <a16:creationId xmlns:a16="http://schemas.microsoft.com/office/drawing/2014/main" id="{A07D3699-31C0-499B-B182-BF187048742B}"/>
              </a:ext>
            </a:extLst>
          </p:cNvPr>
          <p:cNvSpPr>
            <a:spLocks noGrp="1"/>
          </p:cNvSpPr>
          <p:nvPr>
            <p:ph type="title" idx="1"/>
          </p:nvPr>
        </p:nvSpPr>
        <p:spPr/>
        <p:txBody>
          <a:bodyPr/>
          <a:lstStyle/>
          <a:p>
            <a:r>
              <a:rPr lang="en-US" dirty="0"/>
              <a:t>Permissions management</a:t>
            </a:r>
          </a:p>
        </p:txBody>
      </p:sp>
    </p:spTree>
    <p:custDataLst>
      <p:tags r:id="rId1"/>
    </p:custDataLst>
    <p:extLst>
      <p:ext uri="{BB962C8B-B14F-4D97-AF65-F5344CB8AC3E}">
        <p14:creationId xmlns:p14="http://schemas.microsoft.com/office/powerpoint/2010/main" val="1387760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10D3D972-5F30-4459-A812-4F0FBB5A4031}"/>
              </a:ext>
            </a:extLst>
          </p:cNvPr>
          <p:cNvSpPr>
            <a:spLocks noGrp="1"/>
          </p:cNvSpPr>
          <p:nvPr>
            <p:ph type="sldNum" idx="97"/>
          </p:nvPr>
        </p:nvSpPr>
        <p:spPr/>
        <p:txBody>
          <a:bodyPr/>
          <a:lstStyle/>
          <a:p>
            <a:fld id="{930176A1-BCF0-4712-97A6-6B495F55390B}" type="slidenum">
              <a:rPr lang="en-US" smtClean="0"/>
              <a:pPr/>
              <a:t>40</a:t>
            </a:fld>
            <a:endParaRPr lang="en-US" dirty="0"/>
          </a:p>
        </p:txBody>
      </p:sp>
      <p:sp>
        <p:nvSpPr>
          <p:cNvPr id="5" name="Title">
            <a:extLst>
              <a:ext uri="{FF2B5EF4-FFF2-40B4-BE49-F238E27FC236}">
                <a16:creationId xmlns:a16="http://schemas.microsoft.com/office/drawing/2014/main" id="{852C1F51-3DA9-4692-AE5D-8F365B0D723B}"/>
              </a:ext>
            </a:extLst>
          </p:cNvPr>
          <p:cNvSpPr>
            <a:spLocks noGrp="1"/>
          </p:cNvSpPr>
          <p:nvPr>
            <p:ph type="title" idx="1"/>
          </p:nvPr>
        </p:nvSpPr>
        <p:spPr/>
        <p:txBody>
          <a:bodyPr/>
          <a:lstStyle/>
          <a:p>
            <a:r>
              <a:rPr lang="en-US" dirty="0"/>
              <a:t>Example Corp. manager request 2 </a:t>
            </a:r>
          </a:p>
        </p:txBody>
      </p:sp>
      <p:grpSp>
        <p:nvGrpSpPr>
          <p:cNvPr id="8" name="PersonIcon40">
            <a:extLst>
              <a:ext uri="{FF2B5EF4-FFF2-40B4-BE49-F238E27FC236}">
                <a16:creationId xmlns:a16="http://schemas.microsoft.com/office/drawing/2014/main" id="{5A137658-F2F8-43FB-BF87-338293882391}"/>
              </a:ext>
              <a:ext uri="{C183D7F6-B498-43B3-948B-1728B52AA6E4}">
                <adec:decorative xmlns:adec="http://schemas.microsoft.com/office/drawing/2017/decorative" val="1"/>
              </a:ext>
            </a:extLst>
          </p:cNvPr>
          <p:cNvGrpSpPr/>
          <p:nvPr/>
        </p:nvGrpSpPr>
        <p:grpSpPr>
          <a:xfrm>
            <a:off x="1155246" y="2907713"/>
            <a:ext cx="2264974" cy="2685011"/>
            <a:chOff x="1346357" y="3144464"/>
            <a:chExt cx="2264974" cy="2747236"/>
          </a:xfrm>
        </p:grpSpPr>
        <p:sp>
          <p:nvSpPr>
            <p:cNvPr id="9" name="Delay 31">
              <a:extLst>
                <a:ext uri="{FF2B5EF4-FFF2-40B4-BE49-F238E27FC236}">
                  <a16:creationId xmlns:a16="http://schemas.microsoft.com/office/drawing/2014/main" id="{FA67F09B-EE50-459E-90F5-33C0BF2D306B}"/>
                </a:ext>
                <a:ext uri="{C183D7F6-B498-43B3-948B-1728B52AA6E4}">
                  <adec:decorative xmlns:adec="http://schemas.microsoft.com/office/drawing/2017/decorative" val="1"/>
                </a:ext>
              </a:extLst>
            </p:cNvPr>
            <p:cNvSpPr>
              <a:spLocks noChangeAspect="1"/>
            </p:cNvSpPr>
            <p:nvPr/>
          </p:nvSpPr>
          <p:spPr>
            <a:xfrm rot="16200000">
              <a:off x="1795187" y="4075556"/>
              <a:ext cx="1367314" cy="2264974"/>
            </a:xfrm>
            <a:prstGeom prst="flowChartDelay">
              <a:avLst/>
            </a:prstGeom>
            <a:noFill/>
            <a:ln w="1238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sp>
          <p:nvSpPr>
            <p:cNvPr id="10" name="Oval 9">
              <a:extLst>
                <a:ext uri="{FF2B5EF4-FFF2-40B4-BE49-F238E27FC236}">
                  <a16:creationId xmlns:a16="http://schemas.microsoft.com/office/drawing/2014/main" id="{0D613807-60D9-4F1C-843C-3CDCC081613C}"/>
                </a:ext>
                <a:ext uri="{C183D7F6-B498-43B3-948B-1728B52AA6E4}">
                  <adec:decorative xmlns:adec="http://schemas.microsoft.com/office/drawing/2017/decorative" val="1"/>
                </a:ext>
              </a:extLst>
            </p:cNvPr>
            <p:cNvSpPr>
              <a:spLocks noChangeAspect="1"/>
            </p:cNvSpPr>
            <p:nvPr/>
          </p:nvSpPr>
          <p:spPr>
            <a:xfrm>
              <a:off x="1757720" y="3144464"/>
              <a:ext cx="1373086" cy="1373359"/>
            </a:xfrm>
            <a:prstGeom prst="ellipse">
              <a:avLst/>
            </a:prstGeom>
            <a:noFill/>
            <a:ln w="1238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grpSp>
      <p:sp>
        <p:nvSpPr>
          <p:cNvPr id="12" name="Rounded Rectangle 30">
            <a:extLst>
              <a:ext uri="{FF2B5EF4-FFF2-40B4-BE49-F238E27FC236}">
                <a16:creationId xmlns:a16="http://schemas.microsoft.com/office/drawing/2014/main" id="{78A4433F-4805-45F3-B076-733F9C24DA6F}"/>
              </a:ext>
            </a:extLst>
          </p:cNvPr>
          <p:cNvSpPr>
            <a:spLocks/>
          </p:cNvSpPr>
          <p:nvPr/>
        </p:nvSpPr>
        <p:spPr>
          <a:xfrm>
            <a:off x="5027678" y="1278144"/>
            <a:ext cx="6657845" cy="731520"/>
          </a:xfrm>
          <a:prstGeom prst="roundRect">
            <a:avLst/>
          </a:prstGeom>
          <a:solidFill>
            <a:srgbClr val="D8F3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noAutofit/>
          </a:bodyPr>
          <a:lstStyle/>
          <a:p>
            <a:pPr algn="ctr"/>
            <a:r>
              <a:rPr lang="en-US" sz="2400" dirty="0">
                <a:solidFill>
                  <a:srgbClr val="232F3E"/>
                </a:solidFill>
                <a:ea typeface="Amazon Ember" panose="020B0603020204020204" pitchFamily="34" charset="0"/>
                <a:cs typeface="Amazon Ember" panose="020B0603020204020204" pitchFamily="34" charset="0"/>
              </a:rPr>
              <a:t>Implement detection mechanisms.</a:t>
            </a:r>
            <a:endParaRPr kumimoji="0" lang="en-US" sz="2400" b="0" i="0" u="none" strike="noStrike" kern="120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endParaRPr>
          </a:p>
        </p:txBody>
      </p:sp>
      <p:sp>
        <p:nvSpPr>
          <p:cNvPr id="14" name="Rectangle 13">
            <a:extLst>
              <a:ext uri="{FF2B5EF4-FFF2-40B4-BE49-F238E27FC236}">
                <a16:creationId xmlns:a16="http://schemas.microsoft.com/office/drawing/2014/main" id="{4345299C-9E14-48E5-866D-BF1A7A5F6E0B}"/>
              </a:ext>
            </a:extLst>
          </p:cNvPr>
          <p:cNvSpPr/>
          <p:nvPr/>
        </p:nvSpPr>
        <p:spPr>
          <a:xfrm>
            <a:off x="5404104" y="2415859"/>
            <a:ext cx="5943600" cy="1857945"/>
          </a:xfrm>
          <a:prstGeom prst="rect">
            <a:avLst/>
          </a:prstGeom>
        </p:spPr>
        <p:txBody>
          <a:bodyPr wrap="square">
            <a:spAutoFit/>
          </a:bodyPr>
          <a:lstStyle/>
          <a:p>
            <a:pPr marL="228600" indent="-228600">
              <a:lnSpc>
                <a:spcPct val="90000"/>
              </a:lnSpc>
              <a:spcBef>
                <a:spcPts val="1000"/>
              </a:spcBef>
              <a:spcAft>
                <a:spcPts val="2400"/>
              </a:spcAft>
              <a:buFont typeface="Arial" panose="020B0604020202020204" pitchFamily="34" charset="0"/>
              <a:buChar char="•"/>
            </a:pPr>
            <a:r>
              <a:rPr lang="en-US" sz="2400" dirty="0">
                <a:solidFill>
                  <a:srgbClr val="232F3E"/>
                </a:solidFill>
                <a:ea typeface="Amazon Ember" panose="020B0603020204020204" pitchFamily="34" charset="0"/>
                <a:cs typeface="Amazon Ember" panose="020B0603020204020204" pitchFamily="34" charset="0"/>
              </a:rPr>
              <a:t>How do you detect and investigate security events?</a:t>
            </a:r>
          </a:p>
          <a:p>
            <a:pPr marL="228600" indent="-228600">
              <a:lnSpc>
                <a:spcPct val="90000"/>
              </a:lnSpc>
              <a:spcBef>
                <a:spcPts val="1000"/>
              </a:spcBef>
              <a:buFont typeface="Arial" panose="020B0604020202020204" pitchFamily="34" charset="0"/>
              <a:buChar char="•"/>
            </a:pPr>
            <a:r>
              <a:rPr lang="en-US" sz="2400" dirty="0">
                <a:solidFill>
                  <a:srgbClr val="232F3E"/>
                </a:solidFill>
                <a:ea typeface="Amazon Ember" panose="020B0603020204020204" pitchFamily="34" charset="0"/>
                <a:cs typeface="Amazon Ember" panose="020B0603020204020204" pitchFamily="34" charset="0"/>
              </a:rPr>
              <a:t>Which AWS services would you use for detection in your environment? </a:t>
            </a:r>
          </a:p>
        </p:txBody>
      </p:sp>
    </p:spTree>
    <p:custDataLst>
      <p:tags r:id="rId1"/>
    </p:custDataLst>
    <p:extLst>
      <p:ext uri="{BB962C8B-B14F-4D97-AF65-F5344CB8AC3E}">
        <p14:creationId xmlns:p14="http://schemas.microsoft.com/office/powerpoint/2010/main" val="3933042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0E85039D-B3D6-4C7E-A042-1905E9105FC7}"/>
              </a:ext>
            </a:extLst>
          </p:cNvPr>
          <p:cNvSpPr>
            <a:spLocks noGrp="1"/>
          </p:cNvSpPr>
          <p:nvPr>
            <p:ph type="sldNum" idx="97"/>
          </p:nvPr>
        </p:nvSpPr>
        <p:spPr/>
        <p:txBody>
          <a:bodyPr/>
          <a:lstStyle/>
          <a:p>
            <a:fld id="{930176A1-BCF0-4712-97A6-6B495F55390B}" type="slidenum">
              <a:rPr lang="en-US" smtClean="0"/>
              <a:pPr/>
              <a:t>41</a:t>
            </a:fld>
            <a:endParaRPr lang="en-US" dirty="0"/>
          </a:p>
        </p:txBody>
      </p:sp>
      <p:sp>
        <p:nvSpPr>
          <p:cNvPr id="5" name="Title">
            <a:extLst>
              <a:ext uri="{FF2B5EF4-FFF2-40B4-BE49-F238E27FC236}">
                <a16:creationId xmlns:a16="http://schemas.microsoft.com/office/drawing/2014/main" id="{852C1F51-3DA9-4692-AE5D-8F365B0D723B}"/>
              </a:ext>
            </a:extLst>
          </p:cNvPr>
          <p:cNvSpPr>
            <a:spLocks noGrp="1"/>
          </p:cNvSpPr>
          <p:nvPr>
            <p:ph type="title" idx="1"/>
          </p:nvPr>
        </p:nvSpPr>
        <p:spPr/>
        <p:txBody>
          <a:bodyPr/>
          <a:lstStyle/>
          <a:p>
            <a:r>
              <a:rPr lang="en-US" dirty="0"/>
              <a:t>Example Corp. manager request 3</a:t>
            </a:r>
          </a:p>
        </p:txBody>
      </p:sp>
      <p:grpSp>
        <p:nvGrpSpPr>
          <p:cNvPr id="8" name="PersonIcon41">
            <a:extLst>
              <a:ext uri="{FF2B5EF4-FFF2-40B4-BE49-F238E27FC236}">
                <a16:creationId xmlns:a16="http://schemas.microsoft.com/office/drawing/2014/main" id="{5A137658-F2F8-43FB-BF87-338293882391}"/>
              </a:ext>
              <a:ext uri="{C183D7F6-B498-43B3-948B-1728B52AA6E4}">
                <adec:decorative xmlns:adec="http://schemas.microsoft.com/office/drawing/2017/decorative" val="1"/>
              </a:ext>
            </a:extLst>
          </p:cNvPr>
          <p:cNvGrpSpPr/>
          <p:nvPr/>
        </p:nvGrpSpPr>
        <p:grpSpPr>
          <a:xfrm>
            <a:off x="1155246" y="2907713"/>
            <a:ext cx="2264974" cy="2685011"/>
            <a:chOff x="1346357" y="3144464"/>
            <a:chExt cx="2264974" cy="2747236"/>
          </a:xfrm>
        </p:grpSpPr>
        <p:sp>
          <p:nvSpPr>
            <p:cNvPr id="9" name="Delay 31">
              <a:extLst>
                <a:ext uri="{FF2B5EF4-FFF2-40B4-BE49-F238E27FC236}">
                  <a16:creationId xmlns:a16="http://schemas.microsoft.com/office/drawing/2014/main" id="{FA67F09B-EE50-459E-90F5-33C0BF2D306B}"/>
                </a:ext>
                <a:ext uri="{C183D7F6-B498-43B3-948B-1728B52AA6E4}">
                  <adec:decorative xmlns:adec="http://schemas.microsoft.com/office/drawing/2017/decorative" val="1"/>
                </a:ext>
              </a:extLst>
            </p:cNvPr>
            <p:cNvSpPr>
              <a:spLocks noChangeAspect="1"/>
            </p:cNvSpPr>
            <p:nvPr/>
          </p:nvSpPr>
          <p:spPr>
            <a:xfrm rot="16200000">
              <a:off x="1795187" y="4075556"/>
              <a:ext cx="1367314" cy="2264974"/>
            </a:xfrm>
            <a:prstGeom prst="flowChartDelay">
              <a:avLst/>
            </a:prstGeom>
            <a:noFill/>
            <a:ln w="1238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sp>
          <p:nvSpPr>
            <p:cNvPr id="10" name="Oval 9">
              <a:extLst>
                <a:ext uri="{FF2B5EF4-FFF2-40B4-BE49-F238E27FC236}">
                  <a16:creationId xmlns:a16="http://schemas.microsoft.com/office/drawing/2014/main" id="{0D613807-60D9-4F1C-843C-3CDCC081613C}"/>
                </a:ext>
                <a:ext uri="{C183D7F6-B498-43B3-948B-1728B52AA6E4}">
                  <adec:decorative xmlns:adec="http://schemas.microsoft.com/office/drawing/2017/decorative" val="1"/>
                </a:ext>
              </a:extLst>
            </p:cNvPr>
            <p:cNvSpPr>
              <a:spLocks noChangeAspect="1"/>
            </p:cNvSpPr>
            <p:nvPr/>
          </p:nvSpPr>
          <p:spPr>
            <a:xfrm>
              <a:off x="1757720" y="3144464"/>
              <a:ext cx="1373086" cy="1373359"/>
            </a:xfrm>
            <a:prstGeom prst="ellipse">
              <a:avLst/>
            </a:prstGeom>
            <a:noFill/>
            <a:ln w="1238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mazon Ember Display"/>
                <a:ea typeface="+mn-ea"/>
                <a:cs typeface="+mn-cs"/>
              </a:endParaRPr>
            </a:p>
          </p:txBody>
        </p:sp>
      </p:grpSp>
      <p:sp>
        <p:nvSpPr>
          <p:cNvPr id="12" name="Rounded Rectangle 30">
            <a:extLst>
              <a:ext uri="{FF2B5EF4-FFF2-40B4-BE49-F238E27FC236}">
                <a16:creationId xmlns:a16="http://schemas.microsoft.com/office/drawing/2014/main" id="{78A4433F-4805-45F3-B076-733F9C24DA6F}"/>
              </a:ext>
            </a:extLst>
          </p:cNvPr>
          <p:cNvSpPr>
            <a:spLocks/>
          </p:cNvSpPr>
          <p:nvPr/>
        </p:nvSpPr>
        <p:spPr>
          <a:xfrm>
            <a:off x="5027678" y="1278144"/>
            <a:ext cx="6657845" cy="731520"/>
          </a:xfrm>
          <a:prstGeom prst="roundRect">
            <a:avLst/>
          </a:prstGeom>
          <a:solidFill>
            <a:srgbClr val="AFF9CB"/>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noAutofit/>
          </a:bodyPr>
          <a:lstStyle/>
          <a:p>
            <a:pPr algn="ct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Automate incident remediation.</a:t>
            </a:r>
            <a:endParaRPr lang="en-US" sz="2400" b="1"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14" name="Rectangle 13">
            <a:extLst>
              <a:ext uri="{FF2B5EF4-FFF2-40B4-BE49-F238E27FC236}">
                <a16:creationId xmlns:a16="http://schemas.microsoft.com/office/drawing/2014/main" id="{5566AC34-3E35-40FC-9913-DD980C338ECB}"/>
              </a:ext>
            </a:extLst>
          </p:cNvPr>
          <p:cNvSpPr/>
          <p:nvPr/>
        </p:nvSpPr>
        <p:spPr>
          <a:xfrm>
            <a:off x="5404104" y="2424624"/>
            <a:ext cx="5943600" cy="3291157"/>
          </a:xfrm>
          <a:prstGeom prst="rect">
            <a:avLst/>
          </a:prstGeom>
        </p:spPr>
        <p:txBody>
          <a:bodyPr wrap="square">
            <a:spAutoFit/>
          </a:bodyPr>
          <a:lstStyle/>
          <a:p>
            <a:pPr marL="228600" indent="-228600">
              <a:lnSpc>
                <a:spcPct val="90000"/>
              </a:lnSpc>
              <a:spcBef>
                <a:spcPts val="1000"/>
              </a:spcBef>
              <a:spcAft>
                <a:spcPts val="2400"/>
              </a:spcAft>
              <a:buFont typeface="Arial" panose="020B0604020202020204" pitchFamily="34" charset="0"/>
              <a:buChar char="•"/>
            </a:pP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How do you anticipate, respond to, and recover from incidents?</a:t>
            </a:r>
          </a:p>
          <a:p>
            <a:pPr marL="228600" indent="-228600">
              <a:lnSpc>
                <a:spcPct val="90000"/>
              </a:lnSpc>
              <a:spcBef>
                <a:spcPts val="1000"/>
              </a:spcBef>
              <a:spcAft>
                <a:spcPts val="2400"/>
              </a:spcAft>
              <a:buFont typeface="Arial" panose="020B0604020202020204" pitchFamily="34" charset="0"/>
              <a:buChar char="•"/>
            </a:pP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How can AWS Config and Automation help you automate your remediation efforts?</a:t>
            </a:r>
          </a:p>
          <a:p>
            <a:pPr marL="228600" indent="-228600">
              <a:lnSpc>
                <a:spcPct val="90000"/>
              </a:lnSpc>
              <a:spcBef>
                <a:spcPts val="1000"/>
              </a:spcBef>
              <a:buFont typeface="Arial" panose="020B0604020202020204" pitchFamily="34" charset="0"/>
              <a:buChar char="•"/>
            </a:pP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How can you invoke Lambda functions for remediation?</a:t>
            </a:r>
          </a:p>
        </p:txBody>
      </p:sp>
    </p:spTree>
    <p:custDataLst>
      <p:tags r:id="rId1"/>
    </p:custDataLst>
    <p:extLst>
      <p:ext uri="{BB962C8B-B14F-4D97-AF65-F5344CB8AC3E}">
        <p14:creationId xmlns:p14="http://schemas.microsoft.com/office/powerpoint/2010/main" val="1664013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2A066D5-CBB2-4E0E-B6ED-0BBA42790878}"/>
              </a:ext>
            </a:extLst>
          </p:cNvPr>
          <p:cNvSpPr>
            <a:spLocks noGrp="1"/>
          </p:cNvSpPr>
          <p:nvPr>
            <p:ph type="sldNum" idx="97"/>
          </p:nvPr>
        </p:nvSpPr>
        <p:spPr/>
        <p:txBody>
          <a:bodyPr/>
          <a:lstStyle/>
          <a:p>
            <a:fld id="{4037B1B0-0345-4E15-985A-6BECCDBE474F}" type="slidenum">
              <a:rPr lang="en-US" smtClean="0"/>
              <a:pPr/>
              <a:t>42</a:t>
            </a:fld>
            <a:endParaRPr lang="en-US" dirty="0"/>
          </a:p>
        </p:txBody>
      </p:sp>
      <p:sp>
        <p:nvSpPr>
          <p:cNvPr id="5" name="Title">
            <a:extLst>
              <a:ext uri="{FF2B5EF4-FFF2-40B4-BE49-F238E27FC236}">
                <a16:creationId xmlns:a16="http://schemas.microsoft.com/office/drawing/2014/main" id="{A07D3699-31C0-499B-B182-BF187048742B}"/>
              </a:ext>
            </a:extLst>
          </p:cNvPr>
          <p:cNvSpPr>
            <a:spLocks noGrp="1"/>
          </p:cNvSpPr>
          <p:nvPr>
            <p:ph type="title" idx="1"/>
          </p:nvPr>
        </p:nvSpPr>
        <p:spPr/>
        <p:txBody>
          <a:bodyPr>
            <a:normAutofit/>
          </a:bodyPr>
          <a:lstStyle/>
          <a:p>
            <a:br>
              <a:rPr lang="en-US" dirty="0"/>
            </a:br>
            <a:r>
              <a:rPr lang="en-US" dirty="0"/>
              <a:t>Troubleshooting</a:t>
            </a:r>
          </a:p>
        </p:txBody>
      </p:sp>
    </p:spTree>
    <p:custDataLst>
      <p:tags r:id="rId1"/>
    </p:custDataLst>
    <p:extLst>
      <p:ext uri="{BB962C8B-B14F-4D97-AF65-F5344CB8AC3E}">
        <p14:creationId xmlns:p14="http://schemas.microsoft.com/office/powerpoint/2010/main" val="2362895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5068563E-C34A-42EA-9EB4-118072C4E6FC}"/>
              </a:ext>
            </a:extLst>
          </p:cNvPr>
          <p:cNvSpPr>
            <a:spLocks noGrp="1"/>
          </p:cNvSpPr>
          <p:nvPr>
            <p:ph type="sldNum" idx="97"/>
          </p:nvPr>
        </p:nvSpPr>
        <p:spPr/>
        <p:txBody>
          <a:bodyPr/>
          <a:lstStyle/>
          <a:p>
            <a:fld id="{4037B1B0-0345-4E15-985A-6BECCDBE474F}" type="slidenum">
              <a:rPr lang="en-US" smtClean="0"/>
              <a:pPr/>
              <a:t>43</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Troubleshooting scenario</a:t>
            </a:r>
          </a:p>
        </p:txBody>
      </p:sp>
      <p:grpSp>
        <p:nvGrpSpPr>
          <p:cNvPr id="4" name="ScreenShots" descr="Screenshot of AWS Config Console showing a bucket marked as noncompliant, and the remediation action error.">
            <a:extLst>
              <a:ext uri="{FF2B5EF4-FFF2-40B4-BE49-F238E27FC236}">
                <a16:creationId xmlns:a16="http://schemas.microsoft.com/office/drawing/2014/main" id="{382784AE-C5CF-4698-8044-6BA861AF4E97}"/>
              </a:ext>
            </a:extLst>
          </p:cNvPr>
          <p:cNvGrpSpPr/>
          <p:nvPr/>
        </p:nvGrpSpPr>
        <p:grpSpPr>
          <a:xfrm>
            <a:off x="3561296" y="1218914"/>
            <a:ext cx="7628446" cy="5036414"/>
            <a:chOff x="3561296" y="1218914"/>
            <a:chExt cx="7628446" cy="5036414"/>
          </a:xfrm>
        </p:grpSpPr>
        <p:pic>
          <p:nvPicPr>
            <p:cNvPr id="28" name="Picture 27">
              <a:extLst>
                <a:ext uri="{FF2B5EF4-FFF2-40B4-BE49-F238E27FC236}">
                  <a16:creationId xmlns:a16="http://schemas.microsoft.com/office/drawing/2014/main" id="{E3066C4C-DD75-4363-BF90-1BD70ABF18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1296" y="1218914"/>
              <a:ext cx="7628446" cy="1824767"/>
            </a:xfrm>
            <a:prstGeom prst="rect">
              <a:avLst/>
            </a:prstGeom>
            <a:ln>
              <a:solidFill>
                <a:srgbClr val="FFFFFF">
                  <a:lumMod val="65000"/>
                </a:srgbClr>
              </a:solidFill>
            </a:ln>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83B8BB10-8E81-4594-B5B2-CA6DFCB2F06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7586" y="3294119"/>
              <a:ext cx="5312356" cy="2961209"/>
            </a:xfrm>
            <a:prstGeom prst="rect">
              <a:avLst/>
            </a:prstGeom>
            <a:ln>
              <a:solidFill>
                <a:srgbClr val="FFFFFF">
                  <a:lumMod val="65000"/>
                </a:srgbClr>
              </a:solidFill>
            </a:ln>
            <a:effectLst>
              <a:outerShdw blurRad="50800" dist="38100" dir="2700000" algn="tl" rotWithShape="0">
                <a:prstClr val="black">
                  <a:alpha val="40000"/>
                </a:prstClr>
              </a:outerShdw>
            </a:effectLst>
          </p:spPr>
        </p:pic>
        <p:cxnSp>
          <p:nvCxnSpPr>
            <p:cNvPr id="30" name="Elbow Connector 7">
              <a:extLst>
                <a:ext uri="{FF2B5EF4-FFF2-40B4-BE49-F238E27FC236}">
                  <a16:creationId xmlns:a16="http://schemas.microsoft.com/office/drawing/2014/main" id="{DD00BD47-7758-43EC-BE40-5F0EE6F98B76}"/>
                </a:ext>
                <a:ext uri="{C183D7F6-B498-43B3-948B-1728B52AA6E4}">
                  <adec:decorative xmlns:adec="http://schemas.microsoft.com/office/drawing/2017/decorative" val="1"/>
                </a:ext>
              </a:extLst>
            </p:cNvPr>
            <p:cNvCxnSpPr>
              <a:endCxn id="29" idx="3"/>
            </p:cNvCxnSpPr>
            <p:nvPr/>
          </p:nvCxnSpPr>
          <p:spPr>
            <a:xfrm rot="16200000" flipH="1">
              <a:off x="9046368" y="3601149"/>
              <a:ext cx="1932536" cy="414612"/>
            </a:xfrm>
            <a:prstGeom prst="bentConnector4">
              <a:avLst>
                <a:gd name="adj1" fmla="val 16564"/>
                <a:gd name="adj2" fmla="val 151710"/>
              </a:avLst>
            </a:prstGeom>
            <a:noFill/>
            <a:ln w="19050" cap="flat" cmpd="sng" algn="ctr">
              <a:solidFill>
                <a:srgbClr val="1CC9F7">
                  <a:lumMod val="75000"/>
                </a:srgbClr>
              </a:solidFill>
              <a:prstDash val="lgDashDotDot"/>
              <a:miter lim="800000"/>
              <a:headEnd type="oval" w="lg" len="lg"/>
              <a:tailEnd type="oval" w="lg" len="lg"/>
            </a:ln>
            <a:effectLst/>
          </p:spPr>
        </p:cxnSp>
      </p:grpSp>
      <p:sp>
        <p:nvSpPr>
          <p:cNvPr id="31" name="Rounded Rectangular Callout 8">
            <a:extLst>
              <a:ext uri="{FF2B5EF4-FFF2-40B4-BE49-F238E27FC236}">
                <a16:creationId xmlns:a16="http://schemas.microsoft.com/office/drawing/2014/main" id="{9D0D22BD-6CED-48BC-A6D3-60A4E7A7225A}"/>
              </a:ext>
              <a:ext uri="{C183D7F6-B498-43B3-948B-1728B52AA6E4}">
                <adec:decorative xmlns:adec="http://schemas.microsoft.com/office/drawing/2017/decorative" val="0"/>
              </a:ext>
            </a:extLst>
          </p:cNvPr>
          <p:cNvSpPr/>
          <p:nvPr/>
        </p:nvSpPr>
        <p:spPr>
          <a:xfrm>
            <a:off x="519546" y="3370328"/>
            <a:ext cx="4114799" cy="2734990"/>
          </a:xfrm>
          <a:prstGeom prst="wedgeRoundRectCallout">
            <a:avLst>
              <a:gd name="adj1" fmla="val 34449"/>
              <a:gd name="adj2" fmla="val -71277"/>
              <a:gd name="adj3" fmla="val 16667"/>
            </a:avLst>
          </a:prstGeom>
          <a:solidFill>
            <a:srgbClr val="1CC9F7">
              <a:lumMod val="20000"/>
              <a:lumOff val="80000"/>
            </a:srgbClr>
          </a:solidFill>
          <a:ln w="12700" cap="flat" cmpd="sng" algn="ctr">
            <a:solidFill>
              <a:srgbClr val="232F3E">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solidFill>
                <a:effectLst/>
                <a:uLnTx/>
                <a:uFillTx/>
                <a:latin typeface="Amazon Ember Display" panose="020F0603020204020204" pitchFamily="34" charset="0"/>
                <a:ea typeface="Amazon Ember Display" panose="020F0603020204020204" pitchFamily="34" charset="0"/>
                <a:cs typeface="Amazon Ember Display" panose="020F0603020204020204" pitchFamily="34" charset="0"/>
              </a:rPr>
              <a:t>AWS Config rule: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Amazon Ember" panose="020B0603020204020204" pitchFamily="34" charset="0"/>
                <a:cs typeface="Amazon Ember" panose="020B0603020204020204" pitchFamily="34" charset="0"/>
              </a:rPr>
              <a:t>s3-bucket-server-side-encryption-enabled</a:t>
            </a:r>
            <a:endParaRPr kumimoji="0" lang="en-US" sz="16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With automatic remediation configured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232F3E"/>
              </a:solidFill>
              <a:effectLst/>
              <a:uLnTx/>
              <a:uFillTx/>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Remediation failed on S3 bucket </a:t>
            </a: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Amazon Ember" panose="020B0603020204020204" pitchFamily="34" charset="0"/>
                <a:cs typeface="Amazon Ember" panose="020B0603020204020204" pitchFamily="34" charset="0"/>
              </a:rPr>
              <a:t>mytestbucket-2020090210am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Where do you find more information?</a:t>
            </a:r>
          </a:p>
        </p:txBody>
      </p:sp>
    </p:spTree>
    <p:custDataLst>
      <p:tags r:id="rId1"/>
    </p:custDataLst>
    <p:extLst>
      <p:ext uri="{BB962C8B-B14F-4D97-AF65-F5344CB8AC3E}">
        <p14:creationId xmlns:p14="http://schemas.microsoft.com/office/powerpoint/2010/main" val="4217483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8F1A7F9D-D08F-41DC-A929-0625D4412F89}"/>
              </a:ext>
            </a:extLst>
          </p:cNvPr>
          <p:cNvSpPr>
            <a:spLocks noGrp="1"/>
          </p:cNvSpPr>
          <p:nvPr>
            <p:ph type="sldNum" idx="97"/>
          </p:nvPr>
        </p:nvSpPr>
        <p:spPr/>
        <p:txBody>
          <a:bodyPr/>
          <a:lstStyle/>
          <a:p>
            <a:fld id="{4037B1B0-0345-4E15-985A-6BECCDBE474F}" type="slidenum">
              <a:rPr lang="en-US" smtClean="0"/>
              <a:pPr/>
              <a:t>44</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Automation console</a:t>
            </a:r>
          </a:p>
        </p:txBody>
      </p:sp>
      <p:grpSp>
        <p:nvGrpSpPr>
          <p:cNvPr id="27" name="Console44" descr="Screenshot highlights an access denied error in the Execution detail steps of the Systems Manager Automation console.">
            <a:extLst>
              <a:ext uri="{FF2B5EF4-FFF2-40B4-BE49-F238E27FC236}">
                <a16:creationId xmlns:a16="http://schemas.microsoft.com/office/drawing/2014/main" id="{A96590CE-118B-456D-8FAF-1BAB1D02C56C}"/>
              </a:ext>
            </a:extLst>
          </p:cNvPr>
          <p:cNvGrpSpPr/>
          <p:nvPr/>
        </p:nvGrpSpPr>
        <p:grpSpPr>
          <a:xfrm>
            <a:off x="419100" y="1320592"/>
            <a:ext cx="11353800" cy="5035758"/>
            <a:chOff x="419100" y="1320592"/>
            <a:chExt cx="11353800" cy="5035758"/>
          </a:xfrm>
        </p:grpSpPr>
        <p:pic>
          <p:nvPicPr>
            <p:cNvPr id="28" name="Picture 27">
              <a:extLst>
                <a:ext uri="{FF2B5EF4-FFF2-40B4-BE49-F238E27FC236}">
                  <a16:creationId xmlns:a16="http://schemas.microsoft.com/office/drawing/2014/main" id="{DF5CBC25-6D9A-4F28-8442-4CABE637BBF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2117" y="3515120"/>
              <a:ext cx="9330783" cy="2841230"/>
            </a:xfrm>
            <a:prstGeom prst="rect">
              <a:avLst/>
            </a:prstGeom>
            <a:ln>
              <a:solidFill>
                <a:srgbClr val="FFFFFF">
                  <a:lumMod val="50000"/>
                </a:srgbClr>
              </a:solidFill>
            </a:ln>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5ECBBBBD-FDFA-4104-81DC-0774F625CBD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 y="1320592"/>
              <a:ext cx="11353800" cy="1927298"/>
            </a:xfrm>
            <a:prstGeom prst="rect">
              <a:avLst/>
            </a:prstGeom>
            <a:ln>
              <a:solidFill>
                <a:srgbClr val="FFFFFF">
                  <a:lumMod val="50000"/>
                </a:srgbClr>
              </a:solidFill>
            </a:ln>
            <a:effectLst>
              <a:outerShdw blurRad="50800" dist="38100" dir="2700000" algn="tl" rotWithShape="0">
                <a:prstClr val="black">
                  <a:alpha val="40000"/>
                </a:prstClr>
              </a:outerShdw>
            </a:effectLst>
          </p:spPr>
        </p:pic>
        <p:cxnSp>
          <p:nvCxnSpPr>
            <p:cNvPr id="30" name="Elbow Connector 18">
              <a:extLst>
                <a:ext uri="{FF2B5EF4-FFF2-40B4-BE49-F238E27FC236}">
                  <a16:creationId xmlns:a16="http://schemas.microsoft.com/office/drawing/2014/main" id="{CA7228A5-B528-461D-80A9-8DA887067C2E}"/>
                </a:ext>
                <a:ext uri="{C183D7F6-B498-43B3-948B-1728B52AA6E4}">
                  <adec:decorative xmlns:adec="http://schemas.microsoft.com/office/drawing/2017/decorative" val="1"/>
                </a:ext>
              </a:extLst>
            </p:cNvPr>
            <p:cNvCxnSpPr>
              <a:cxnSpLocks/>
              <a:endCxn id="28" idx="1"/>
            </p:cNvCxnSpPr>
            <p:nvPr/>
          </p:nvCxnSpPr>
          <p:spPr>
            <a:xfrm rot="16200000" flipH="1">
              <a:off x="1028040" y="3521657"/>
              <a:ext cx="1824545" cy="1003610"/>
            </a:xfrm>
            <a:prstGeom prst="bentConnector2">
              <a:avLst/>
            </a:prstGeom>
            <a:noFill/>
            <a:ln w="19050" cap="flat" cmpd="sng" algn="ctr">
              <a:solidFill>
                <a:srgbClr val="1CC9F7">
                  <a:lumMod val="50000"/>
                </a:srgbClr>
              </a:solidFill>
              <a:prstDash val="lgDashDotDot"/>
              <a:miter lim="800000"/>
              <a:headEnd type="oval" w="lg" len="lg"/>
              <a:tailEnd type="oval" w="lg" len="lg"/>
            </a:ln>
            <a:effectLst/>
          </p:spPr>
        </p:cxnSp>
      </p:grpSp>
    </p:spTree>
    <p:custDataLst>
      <p:tags r:id="rId1"/>
    </p:custDataLst>
    <p:extLst>
      <p:ext uri="{BB962C8B-B14F-4D97-AF65-F5344CB8AC3E}">
        <p14:creationId xmlns:p14="http://schemas.microsoft.com/office/powerpoint/2010/main" val="1523559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623758D1-7A92-42EB-8EA1-8C2DFEB329E5}"/>
              </a:ext>
            </a:extLst>
          </p:cNvPr>
          <p:cNvSpPr>
            <a:spLocks noGrp="1"/>
          </p:cNvSpPr>
          <p:nvPr>
            <p:ph type="sldNum" idx="97"/>
          </p:nvPr>
        </p:nvSpPr>
        <p:spPr/>
        <p:txBody>
          <a:bodyPr/>
          <a:lstStyle/>
          <a:p>
            <a:fld id="{4037B1B0-0345-4E15-985A-6BECCDBE474F}" type="slidenum">
              <a:rPr lang="en-US" smtClean="0"/>
              <a:pPr/>
              <a:t>45</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Troubleshooting with AWS CLI</a:t>
            </a:r>
          </a:p>
        </p:txBody>
      </p:sp>
      <p:sp>
        <p:nvSpPr>
          <p:cNvPr id="28" name="TextBox 27">
            <a:extLst>
              <a:ext uri="{FF2B5EF4-FFF2-40B4-BE49-F238E27FC236}">
                <a16:creationId xmlns:a16="http://schemas.microsoft.com/office/drawing/2014/main" id="{169D19C3-74DF-4018-826C-7B9B15224A5C}"/>
              </a:ext>
            </a:extLst>
          </p:cNvPr>
          <p:cNvSpPr txBox="1"/>
          <p:nvPr/>
        </p:nvSpPr>
        <p:spPr>
          <a:xfrm>
            <a:off x="439882" y="1646829"/>
            <a:ext cx="11353800" cy="523220"/>
          </a:xfrm>
          <a:prstGeom prst="rect">
            <a:avLst/>
          </a:prstGeom>
          <a:noFill/>
        </p:spPr>
        <p:txBody>
          <a:bodyPr wrap="square" rtlCol="0">
            <a:spAutoFit/>
          </a:bodyPr>
          <a:lstStyle/>
          <a:p>
            <a:r>
              <a:rPr lang="en-US" sz="2800" dirty="0">
                <a:solidFill>
                  <a:srgbClr val="232F3E"/>
                </a:solidFill>
                <a:ea typeface="Amazon Ember" panose="020B0603020204020204" pitchFamily="34" charset="0"/>
                <a:cs typeface="Amazon Ember" panose="020B0603020204020204" pitchFamily="34" charset="0"/>
              </a:rPr>
              <a:t>For more detailed error messages, run this command:</a:t>
            </a:r>
          </a:p>
        </p:txBody>
      </p:sp>
      <p:sp>
        <p:nvSpPr>
          <p:cNvPr id="27" name="Rectangle 26">
            <a:extLst>
              <a:ext uri="{FF2B5EF4-FFF2-40B4-BE49-F238E27FC236}">
                <a16:creationId xmlns:a16="http://schemas.microsoft.com/office/drawing/2014/main" id="{71D69E99-D7BF-4E0F-8446-EA1979818767}"/>
              </a:ext>
            </a:extLst>
          </p:cNvPr>
          <p:cNvSpPr/>
          <p:nvPr/>
        </p:nvSpPr>
        <p:spPr>
          <a:xfrm>
            <a:off x="439882" y="2814490"/>
            <a:ext cx="11353800" cy="1625099"/>
          </a:xfrm>
          <a:prstGeom prst="rect">
            <a:avLst/>
          </a:prstGeom>
          <a:solidFill>
            <a:srgbClr val="FFFFFF">
              <a:lumMod val="95000"/>
            </a:srgbClr>
          </a:solidFill>
          <a:ln w="12700" cap="flat" cmpd="sng" algn="ctr">
            <a:solidFill>
              <a:srgbClr val="232F3E">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mn-ea"/>
                <a:cs typeface="+mn-cs"/>
              </a:rPr>
              <a:t>aws configservice describe-remediation-execution-status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mn-ea"/>
                <a:cs typeface="+mn-cs"/>
              </a:rPr>
              <a:t>	--config-rule-name </a:t>
            </a:r>
            <a:r>
              <a:rPr kumimoji="0" lang="en-US" sz="1600" b="0" i="0" u="none" strike="noStrike" kern="0" cap="none" spc="0" normalizeH="0" baseline="0" noProof="0" dirty="0">
                <a:ln>
                  <a:noFill/>
                </a:ln>
                <a:solidFill>
                  <a:schemeClr val="accent1"/>
                </a:solidFill>
                <a:effectLst/>
                <a:uLnTx/>
                <a:uFillTx/>
                <a:latin typeface="Lucida Console" panose="020B0609040504020204" pitchFamily="49" charset="0"/>
                <a:ea typeface="+mn-ea"/>
                <a:cs typeface="+mn-cs"/>
              </a:rPr>
              <a:t>example-rule</a:t>
            </a:r>
            <a:r>
              <a:rPr kumimoji="0" lang="en-US" sz="1600" b="0" i="0" u="none" strike="noStrike" kern="0" cap="none" spc="0" normalizeH="0" baseline="0" noProof="0" dirty="0">
                <a:ln>
                  <a:noFill/>
                </a:ln>
                <a:solidFill>
                  <a:srgbClr val="000000"/>
                </a:solidFill>
                <a:effectLst/>
                <a:uLnTx/>
                <a:uFillTx/>
                <a:latin typeface="Lucida Console" panose="020B0609040504020204" pitchFamily="49" charset="0"/>
                <a:ea typeface="+mn-ea"/>
                <a:cs typeface="+mn-cs"/>
              </a:rPr>
              <a:t> </a:t>
            </a: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mn-ea"/>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mn-ea"/>
                <a:cs typeface="+mn-cs"/>
              </a:rPr>
              <a:t>	--region </a:t>
            </a:r>
            <a:r>
              <a:rPr kumimoji="0" lang="en-US" sz="1600" b="0" i="0" u="none" strike="noStrike" kern="0" cap="none" spc="0" normalizeH="0" baseline="0" noProof="0" dirty="0">
                <a:ln>
                  <a:noFill/>
                </a:ln>
                <a:solidFill>
                  <a:schemeClr val="accent1"/>
                </a:solidFill>
                <a:effectLst/>
                <a:uLnTx/>
                <a:uFillTx/>
                <a:latin typeface="Lucida Console" panose="020B0609040504020204" pitchFamily="49" charset="0"/>
                <a:ea typeface="+mn-ea"/>
                <a:cs typeface="+mn-cs"/>
              </a:rPr>
              <a:t>example-region</a:t>
            </a:r>
            <a:r>
              <a:rPr kumimoji="0" lang="en-US" sz="1600" b="0" i="0" u="none" strike="noStrike" kern="0" cap="none" spc="0" normalizeH="0" baseline="0" noProof="0" dirty="0">
                <a:ln>
                  <a:noFill/>
                </a:ln>
                <a:solidFill>
                  <a:srgbClr val="000000"/>
                </a:solidFill>
                <a:effectLst/>
                <a:uLnTx/>
                <a:uFillTx/>
                <a:latin typeface="Lucida Console" panose="020B0609040504020204" pitchFamily="49" charset="0"/>
                <a:ea typeface="+mn-ea"/>
                <a:cs typeface="+mn-cs"/>
              </a:rPr>
              <a:t> </a:t>
            </a: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mn-ea"/>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mn-ea"/>
                <a:cs typeface="+mn-cs"/>
              </a:rPr>
              <a:t>	--resource-keys resourceType=</a:t>
            </a:r>
            <a:r>
              <a:rPr kumimoji="0" lang="en-US" sz="1600" b="0" i="0" u="none" strike="noStrike" kern="0" cap="none" spc="0" normalizeH="0" baseline="0" noProof="0" dirty="0">
                <a:ln>
                  <a:noFill/>
                </a:ln>
                <a:solidFill>
                  <a:schemeClr val="accent1"/>
                </a:solidFill>
                <a:effectLst/>
                <a:uLnTx/>
                <a:uFillTx/>
                <a:latin typeface="Lucida Console" panose="020B0609040504020204" pitchFamily="49" charset="0"/>
                <a:ea typeface="+mn-ea"/>
                <a:cs typeface="+mn-cs"/>
              </a:rPr>
              <a:t>example-resource-type</a:t>
            </a:r>
            <a:r>
              <a:rPr kumimoji="0" lang="en-US" sz="1600" b="0" i="0" u="none" strike="noStrike" kern="0" cap="none" spc="0" normalizeH="0" baseline="0" noProof="0" dirty="0">
                <a:ln>
                  <a:noFill/>
                </a:ln>
                <a:solidFill>
                  <a:srgbClr val="232F3E"/>
                </a:solidFill>
                <a:effectLst/>
                <a:uLnTx/>
                <a:uFillTx/>
                <a:latin typeface="Lucida Console" panose="020B0609040504020204" pitchFamily="49" charset="0"/>
                <a:ea typeface="+mn-ea"/>
                <a:cs typeface="+mn-cs"/>
              </a:rPr>
              <a:t>,resourceId=</a:t>
            </a:r>
            <a:r>
              <a:rPr kumimoji="0" lang="en-US" sz="1600" b="0" i="0" u="none" strike="noStrike" kern="0" cap="none" spc="0" normalizeH="0" baseline="0" noProof="0" dirty="0">
                <a:ln>
                  <a:noFill/>
                </a:ln>
                <a:solidFill>
                  <a:schemeClr val="accent1"/>
                </a:solidFill>
                <a:effectLst/>
                <a:uLnTx/>
                <a:uFillTx/>
                <a:latin typeface="Lucida Console" panose="020B0609040504020204" pitchFamily="49" charset="0"/>
                <a:ea typeface="+mn-ea"/>
                <a:cs typeface="+mn-cs"/>
              </a:rPr>
              <a:t>example-resource-ID</a:t>
            </a:r>
          </a:p>
        </p:txBody>
      </p:sp>
      <p:sp>
        <p:nvSpPr>
          <p:cNvPr id="29" name="TextBox 28">
            <a:extLst>
              <a:ext uri="{FF2B5EF4-FFF2-40B4-BE49-F238E27FC236}">
                <a16:creationId xmlns:a16="http://schemas.microsoft.com/office/drawing/2014/main" id="{B5297AD4-D790-49D5-8D3E-370BDCC7DCFB}"/>
              </a:ext>
            </a:extLst>
          </p:cNvPr>
          <p:cNvSpPr txBox="1"/>
          <p:nvPr/>
        </p:nvSpPr>
        <p:spPr>
          <a:xfrm>
            <a:off x="439882" y="5075213"/>
            <a:ext cx="11392454" cy="1138773"/>
          </a:xfrm>
          <a:prstGeom prst="rect">
            <a:avLst/>
          </a:prstGeom>
          <a:noFill/>
        </p:spPr>
        <p:txBody>
          <a:bodyPr wrap="square" rtlCol="0">
            <a:spAutoFit/>
          </a:bodyPr>
          <a:lstStyle/>
          <a:p>
            <a:r>
              <a:rPr lang="en-US" sz="2400" dirty="0">
                <a:solidFill>
                  <a:srgbClr val="232F3E"/>
                </a:solidFill>
                <a:ea typeface="Amazon Ember" panose="020B0703020204020204" pitchFamily="34" charset="0"/>
                <a:cs typeface="Amazon Ember" panose="020B0703020204020204" pitchFamily="34" charset="0"/>
              </a:rPr>
              <a:t>Note: </a:t>
            </a:r>
            <a:r>
              <a:rPr lang="en-US" sz="2400" dirty="0">
                <a:solidFill>
                  <a:srgbClr val="232F3E"/>
                </a:solidFill>
                <a:ea typeface="Amazon Ember Light" panose="020B0403020204020204" pitchFamily="34" charset="0"/>
                <a:cs typeface="Amazon Ember Light" panose="020B0403020204020204" pitchFamily="34" charset="0"/>
              </a:rPr>
              <a:t>Replace </a:t>
            </a:r>
            <a:r>
              <a:rPr lang="en-US" sz="2400" dirty="0">
                <a:solidFill>
                  <a:schemeClr val="accent1"/>
                </a:solidFill>
                <a:latin typeface="Lucida Console" panose="020B0609040504020204" pitchFamily="49" charset="0"/>
                <a:ea typeface="Amazon Ember Light" panose="020B0403020204020204" pitchFamily="34" charset="0"/>
                <a:cs typeface="Amazon Ember Light" panose="020B0403020204020204" pitchFamily="34" charset="0"/>
              </a:rPr>
              <a:t>example-rule</a:t>
            </a:r>
            <a:r>
              <a:rPr lang="en-US"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rPr>
              <a:t>, </a:t>
            </a:r>
            <a:r>
              <a:rPr lang="en-US" sz="2400" dirty="0">
                <a:solidFill>
                  <a:schemeClr val="accent1"/>
                </a:solidFill>
                <a:latin typeface="Lucida Console" panose="020B0609040504020204" pitchFamily="49" charset="0"/>
                <a:ea typeface="Amazon Ember Light" panose="020B0403020204020204" pitchFamily="34" charset="0"/>
                <a:cs typeface="Amazon Ember Light" panose="020B0403020204020204" pitchFamily="34" charset="0"/>
              </a:rPr>
              <a:t>example-region</a:t>
            </a:r>
            <a:r>
              <a:rPr lang="en-US"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rPr>
              <a:t>, </a:t>
            </a:r>
            <a:r>
              <a:rPr lang="en-US" sz="2400" dirty="0">
                <a:solidFill>
                  <a:schemeClr val="accent1"/>
                </a:solidFill>
                <a:latin typeface="Lucida Console" panose="020B0609040504020204" pitchFamily="49" charset="0"/>
                <a:ea typeface="Amazon Ember Light" panose="020B0403020204020204" pitchFamily="34" charset="0"/>
                <a:cs typeface="Amazon Ember Light" panose="020B0403020204020204" pitchFamily="34" charset="0"/>
              </a:rPr>
              <a:t>example-resource-type</a:t>
            </a:r>
            <a:r>
              <a:rPr lang="en-US" sz="2400" dirty="0">
                <a:solidFill>
                  <a:srgbClr val="232F3E"/>
                </a:solidFill>
                <a:ea typeface="Amazon Ember Light" panose="020B0403020204020204" pitchFamily="34" charset="0"/>
                <a:cs typeface="Amazon Ember Light" panose="020B0403020204020204" pitchFamily="34" charset="0"/>
              </a:rPr>
              <a:t>, and</a:t>
            </a:r>
            <a:r>
              <a:rPr lang="en-US" sz="2400" dirty="0">
                <a:solidFill>
                  <a:schemeClr val="accent1"/>
                </a:solidFill>
                <a:ea typeface="Amazon Ember Light" panose="020B0403020204020204" pitchFamily="34" charset="0"/>
                <a:cs typeface="Amazon Ember Light" panose="020B0403020204020204" pitchFamily="34" charset="0"/>
              </a:rPr>
              <a:t> </a:t>
            </a:r>
            <a:r>
              <a:rPr lang="en-US" sz="2400" dirty="0">
                <a:solidFill>
                  <a:schemeClr val="accent1"/>
                </a:solidFill>
                <a:latin typeface="Lucida Console" panose="020B0609040504020204" pitchFamily="49" charset="0"/>
                <a:ea typeface="Amazon Ember Light" panose="020B0403020204020204" pitchFamily="34" charset="0"/>
                <a:cs typeface="Amazon Ember Light" panose="020B0403020204020204" pitchFamily="34" charset="0"/>
              </a:rPr>
              <a:t>example-resource-ID</a:t>
            </a:r>
            <a:r>
              <a:rPr lang="en-US" sz="2400" dirty="0">
                <a:solidFill>
                  <a:schemeClr val="accent1"/>
                </a:solidFill>
                <a:ea typeface="Amazon Ember Light" panose="020B0403020204020204" pitchFamily="34" charset="0"/>
                <a:cs typeface="Amazon Ember Light" panose="020B0403020204020204" pitchFamily="34" charset="0"/>
              </a:rPr>
              <a:t> </a:t>
            </a:r>
            <a:r>
              <a:rPr lang="en-US" sz="2400" dirty="0">
                <a:solidFill>
                  <a:srgbClr val="232F3E"/>
                </a:solidFill>
                <a:ea typeface="Amazon Ember Light" panose="020B0403020204020204" pitchFamily="34" charset="0"/>
                <a:cs typeface="Amazon Ember Light" panose="020B0403020204020204" pitchFamily="34" charset="0"/>
              </a:rPr>
              <a:t>with your information.</a:t>
            </a:r>
          </a:p>
          <a:p>
            <a:pPr algn="ctr"/>
            <a:endParaRPr lang="en-US" sz="20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Tree>
    <p:custDataLst>
      <p:tags r:id="rId1"/>
    </p:custDataLst>
    <p:extLst>
      <p:ext uri="{BB962C8B-B14F-4D97-AF65-F5344CB8AC3E}">
        <p14:creationId xmlns:p14="http://schemas.microsoft.com/office/powerpoint/2010/main" val="959180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C8F85881-55F1-4CC4-9AF3-C229B9F151AC}"/>
              </a:ext>
            </a:extLst>
          </p:cNvPr>
          <p:cNvSpPr>
            <a:spLocks noGrp="1"/>
          </p:cNvSpPr>
          <p:nvPr>
            <p:ph type="sldNum" idx="97"/>
          </p:nvPr>
        </p:nvSpPr>
        <p:spPr/>
        <p:txBody>
          <a:bodyPr/>
          <a:lstStyle/>
          <a:p>
            <a:fld id="{4037B1B0-0345-4E15-985A-6BECCDBE474F}" type="slidenum">
              <a:rPr lang="en-US" smtClean="0"/>
              <a:pPr/>
              <a:t>46</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AWS CLI output</a:t>
            </a:r>
          </a:p>
        </p:txBody>
      </p:sp>
      <p:sp>
        <p:nvSpPr>
          <p:cNvPr id="4" name="Rectangle 3" descr="The following code highlights a detailed view of a Remediation Execution for a set of resources including state, timestamps for when steps for the remediation execution occur, and error messages for steps that have failed.">
            <a:extLst>
              <a:ext uri="{FF2B5EF4-FFF2-40B4-BE49-F238E27FC236}">
                <a16:creationId xmlns:a16="http://schemas.microsoft.com/office/drawing/2014/main" id="{0BBE700A-3B5D-4951-9F1D-A5B48A2322F1}"/>
              </a:ext>
            </a:extLst>
          </p:cNvPr>
          <p:cNvSpPr/>
          <p:nvPr/>
        </p:nvSpPr>
        <p:spPr>
          <a:xfrm>
            <a:off x="11069828" y="1518726"/>
            <a:ext cx="471763" cy="47388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descr="CLI output highlights a detailed view of a Remediation Execution for a set of resources including state, timestamps for when steps for the remediation execution occur, and error messages for steps that have failed.">
            <a:extLst>
              <a:ext uri="{FF2B5EF4-FFF2-40B4-BE49-F238E27FC236}">
                <a16:creationId xmlns:a16="http://schemas.microsoft.com/office/drawing/2014/main" id="{A4ECD239-55FA-427C-9240-7B7AB5EFAF51}"/>
              </a:ext>
            </a:extLst>
          </p:cNvPr>
          <p:cNvSpPr/>
          <p:nvPr/>
        </p:nvSpPr>
        <p:spPr>
          <a:xfrm>
            <a:off x="486641" y="1130968"/>
            <a:ext cx="11260282" cy="525320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5000"/>
              </a:lnSpc>
            </a:pPr>
            <a:r>
              <a:rPr lang="en-US" sz="1600" dirty="0">
                <a:solidFill>
                  <a:schemeClr val="tx1"/>
                </a:solidFill>
                <a:latin typeface="Lucida Console" panose="020B0609040504020204" pitchFamily="49" charset="0"/>
              </a:rPr>
              <a:t>{</a:t>
            </a:r>
          </a:p>
          <a:p>
            <a:pPr>
              <a:lnSpc>
                <a:spcPct val="85000"/>
              </a:lnSpc>
            </a:pPr>
            <a:r>
              <a:rPr lang="en-US" sz="1600" dirty="0">
                <a:solidFill>
                  <a:schemeClr val="tx1"/>
                </a:solidFill>
                <a:latin typeface="Lucida Console" panose="020B0609040504020204" pitchFamily="49" charset="0"/>
              </a:rPr>
              <a:t>    "RemediationExecutionStatuses": [</a:t>
            </a:r>
          </a:p>
          <a:p>
            <a:pPr>
              <a:lnSpc>
                <a:spcPct val="85000"/>
              </a:lnSpc>
            </a:pPr>
            <a:r>
              <a:rPr lang="en-US" sz="1600" dirty="0">
                <a:solidFill>
                  <a:schemeClr val="tx1"/>
                </a:solidFill>
                <a:latin typeface="Lucida Console" panose="020B0609040504020204" pitchFamily="49" charset="0"/>
              </a:rPr>
              <a:t>        {</a:t>
            </a:r>
          </a:p>
          <a:p>
            <a:pPr>
              <a:lnSpc>
                <a:spcPct val="85000"/>
              </a:lnSpc>
            </a:pPr>
            <a:r>
              <a:rPr lang="en-US" sz="1600" dirty="0">
                <a:solidFill>
                  <a:schemeClr val="tx1"/>
                </a:solidFill>
                <a:latin typeface="Lucida Console" panose="020B0609040504020204" pitchFamily="49" charset="0"/>
              </a:rPr>
              <a:t>            "ResourceKey": {</a:t>
            </a:r>
          </a:p>
          <a:p>
            <a:pPr>
              <a:lnSpc>
                <a:spcPct val="85000"/>
              </a:lnSpc>
            </a:pPr>
            <a:r>
              <a:rPr lang="en-US" sz="1600" dirty="0">
                <a:solidFill>
                  <a:schemeClr val="tx1"/>
                </a:solidFill>
                <a:latin typeface="Lucida Console" panose="020B0609040504020204" pitchFamily="49" charset="0"/>
              </a:rPr>
              <a:t>                "resourceType": "AWS::S3::Bucket",</a:t>
            </a:r>
          </a:p>
          <a:p>
            <a:pPr>
              <a:lnSpc>
                <a:spcPct val="85000"/>
              </a:lnSpc>
            </a:pPr>
            <a:r>
              <a:rPr lang="en-US" sz="1600" dirty="0">
                <a:solidFill>
                  <a:schemeClr val="tx1"/>
                </a:solidFill>
                <a:latin typeface="Lucida Console" panose="020B0609040504020204" pitchFamily="49" charset="0"/>
              </a:rPr>
              <a:t>                "resourceId": "mytestbucket-2020090210am"</a:t>
            </a:r>
          </a:p>
          <a:p>
            <a:pPr>
              <a:lnSpc>
                <a:spcPct val="85000"/>
              </a:lnSpc>
            </a:pPr>
            <a:r>
              <a:rPr lang="en-US" sz="1600" dirty="0">
                <a:solidFill>
                  <a:schemeClr val="tx1"/>
                </a:solidFill>
                <a:latin typeface="Lucida Console" panose="020B0609040504020204" pitchFamily="49" charset="0"/>
              </a:rPr>
              <a:t>            },</a:t>
            </a:r>
          </a:p>
          <a:p>
            <a:pPr>
              <a:lnSpc>
                <a:spcPct val="85000"/>
              </a:lnSpc>
            </a:pPr>
            <a:r>
              <a:rPr lang="en-US" sz="1600" dirty="0">
                <a:solidFill>
                  <a:schemeClr val="tx1"/>
                </a:solidFill>
                <a:latin typeface="Lucida Console" panose="020B0609040504020204" pitchFamily="49" charset="0"/>
              </a:rPr>
              <a:t>            "State": "</a:t>
            </a:r>
            <a:r>
              <a:rPr lang="en-US" sz="1600" dirty="0">
                <a:solidFill>
                  <a:srgbClr val="C00000"/>
                </a:solidFill>
                <a:latin typeface="Lucida Console" panose="020B0609040504020204" pitchFamily="49" charset="0"/>
              </a:rPr>
              <a:t>FAILED</a:t>
            </a:r>
            <a:r>
              <a:rPr lang="en-US" sz="1600" dirty="0">
                <a:solidFill>
                  <a:schemeClr val="tx1"/>
                </a:solidFill>
                <a:latin typeface="Lucida Console" panose="020B0609040504020204" pitchFamily="49" charset="0"/>
              </a:rPr>
              <a:t>",</a:t>
            </a:r>
          </a:p>
          <a:p>
            <a:pPr>
              <a:lnSpc>
                <a:spcPct val="85000"/>
              </a:lnSpc>
            </a:pPr>
            <a:r>
              <a:rPr lang="en-US" sz="1600" dirty="0">
                <a:solidFill>
                  <a:schemeClr val="tx1"/>
                </a:solidFill>
                <a:latin typeface="Lucida Console" panose="020B0609040504020204" pitchFamily="49" charset="0"/>
              </a:rPr>
              <a:t>            "StepDetails": [</a:t>
            </a:r>
          </a:p>
          <a:p>
            <a:pPr>
              <a:lnSpc>
                <a:spcPct val="85000"/>
              </a:lnSpc>
            </a:pPr>
            <a:r>
              <a:rPr lang="en-US" sz="1600" dirty="0">
                <a:solidFill>
                  <a:schemeClr val="tx1"/>
                </a:solidFill>
                <a:latin typeface="Lucida Console" panose="020B0609040504020204" pitchFamily="49" charset="0"/>
              </a:rPr>
              <a:t>                {</a:t>
            </a:r>
          </a:p>
          <a:p>
            <a:pPr>
              <a:lnSpc>
                <a:spcPct val="85000"/>
              </a:lnSpc>
            </a:pPr>
            <a:r>
              <a:rPr lang="en-US" sz="1600" dirty="0">
                <a:solidFill>
                  <a:schemeClr val="tx1"/>
                </a:solidFill>
                <a:latin typeface="Lucida Console" panose="020B0609040504020204" pitchFamily="49" charset="0"/>
              </a:rPr>
              <a:t>                    "Name": "PutBucketEncryption",</a:t>
            </a:r>
          </a:p>
          <a:p>
            <a:pPr>
              <a:lnSpc>
                <a:spcPct val="85000"/>
              </a:lnSpc>
            </a:pPr>
            <a:r>
              <a:rPr lang="en-US" sz="1600" dirty="0">
                <a:solidFill>
                  <a:schemeClr val="tx1"/>
                </a:solidFill>
                <a:latin typeface="Lucida Console" panose="020B0609040504020204" pitchFamily="49" charset="0"/>
              </a:rPr>
              <a:t>                    "State": "</a:t>
            </a:r>
            <a:r>
              <a:rPr lang="en-US" sz="1600" dirty="0">
                <a:solidFill>
                  <a:srgbClr val="C00000"/>
                </a:solidFill>
                <a:latin typeface="Lucida Console" panose="020B0609040504020204" pitchFamily="49" charset="0"/>
              </a:rPr>
              <a:t>FAILED</a:t>
            </a:r>
            <a:r>
              <a:rPr lang="en-US" sz="1600" dirty="0">
                <a:solidFill>
                  <a:schemeClr val="tx1"/>
                </a:solidFill>
                <a:latin typeface="Lucida Console" panose="020B0609040504020204" pitchFamily="49" charset="0"/>
              </a:rPr>
              <a:t>",</a:t>
            </a:r>
          </a:p>
          <a:p>
            <a:pPr>
              <a:lnSpc>
                <a:spcPct val="85000"/>
              </a:lnSpc>
            </a:pPr>
            <a:r>
              <a:rPr lang="en-US" sz="1600" dirty="0">
                <a:solidFill>
                  <a:schemeClr val="tx1"/>
                </a:solidFill>
                <a:latin typeface="Lucida Console" panose="020B0609040504020204" pitchFamily="49" charset="0"/>
              </a:rPr>
              <a:t>                    "ErrorMessage": </a:t>
            </a:r>
            <a:r>
              <a:rPr lang="en-US" sz="1600" dirty="0">
                <a:solidFill>
                  <a:srgbClr val="C00000"/>
                </a:solidFill>
                <a:latin typeface="Lucida Console" panose="020B0609040504020204" pitchFamily="49" charset="0"/>
              </a:rPr>
              <a:t>"Step fails when it is Execute/Cancelling action. An error occurred (AccessDenied) when calling the PutBucketEncryption operation: Access Denied. Please refer to Automation Service Troubleshooting Guide for more diagnosis details.",</a:t>
            </a:r>
          </a:p>
          <a:p>
            <a:pPr>
              <a:lnSpc>
                <a:spcPct val="85000"/>
              </a:lnSpc>
            </a:pPr>
            <a:r>
              <a:rPr lang="en-US" sz="1600" dirty="0">
                <a:solidFill>
                  <a:schemeClr val="tx1"/>
                </a:solidFill>
                <a:latin typeface="Lucida Console" panose="020B0609040504020204" pitchFamily="49" charset="0"/>
              </a:rPr>
              <a:t>                    "StartTime": "2020-09-02T09:59:50.127000-05:00",</a:t>
            </a:r>
          </a:p>
          <a:p>
            <a:pPr>
              <a:lnSpc>
                <a:spcPct val="85000"/>
              </a:lnSpc>
            </a:pPr>
            <a:r>
              <a:rPr lang="en-US" sz="1600" dirty="0">
                <a:solidFill>
                  <a:schemeClr val="tx1"/>
                </a:solidFill>
                <a:latin typeface="Lucida Console" panose="020B0609040504020204" pitchFamily="49" charset="0"/>
              </a:rPr>
              <a:t>                    "StopTime": "2020-09-02T09:59:50.494000-05:00"</a:t>
            </a:r>
          </a:p>
          <a:p>
            <a:pPr>
              <a:lnSpc>
                <a:spcPct val="85000"/>
              </a:lnSpc>
            </a:pPr>
            <a:r>
              <a:rPr lang="en-US" sz="1600" dirty="0">
                <a:solidFill>
                  <a:schemeClr val="tx1"/>
                </a:solidFill>
                <a:latin typeface="Lucida Console" panose="020B0609040504020204" pitchFamily="49" charset="0"/>
              </a:rPr>
              <a:t>                }</a:t>
            </a:r>
          </a:p>
          <a:p>
            <a:pPr>
              <a:lnSpc>
                <a:spcPct val="85000"/>
              </a:lnSpc>
            </a:pPr>
            <a:r>
              <a:rPr lang="en-US" sz="1600" dirty="0">
                <a:solidFill>
                  <a:schemeClr val="tx1"/>
                </a:solidFill>
                <a:latin typeface="Lucida Console" panose="020B0609040504020204" pitchFamily="49" charset="0"/>
              </a:rPr>
              <a:t>            ],</a:t>
            </a:r>
          </a:p>
          <a:p>
            <a:pPr>
              <a:lnSpc>
                <a:spcPct val="85000"/>
              </a:lnSpc>
            </a:pPr>
            <a:r>
              <a:rPr lang="en-US" sz="1600" dirty="0">
                <a:solidFill>
                  <a:schemeClr val="tx1"/>
                </a:solidFill>
                <a:latin typeface="Lucida Console" panose="020B0609040504020204" pitchFamily="49" charset="0"/>
              </a:rPr>
              <a:t>            "InvocationTime": "2020-09-02T09:59:49.865000-05:00",</a:t>
            </a:r>
          </a:p>
          <a:p>
            <a:pPr>
              <a:lnSpc>
                <a:spcPct val="85000"/>
              </a:lnSpc>
            </a:pPr>
            <a:r>
              <a:rPr lang="en-US" sz="1600" dirty="0">
                <a:solidFill>
                  <a:schemeClr val="tx1"/>
                </a:solidFill>
                <a:latin typeface="Lucida Console" panose="020B0609040504020204" pitchFamily="49" charset="0"/>
              </a:rPr>
              <a:t>            "LastUpdatedTime": "2020-09-02T09:59:50.943000-05:00"</a:t>
            </a:r>
          </a:p>
          <a:p>
            <a:pPr>
              <a:lnSpc>
                <a:spcPct val="85000"/>
              </a:lnSpc>
            </a:pPr>
            <a:r>
              <a:rPr lang="en-US" sz="1600" dirty="0">
                <a:solidFill>
                  <a:schemeClr val="tx1"/>
                </a:solidFill>
                <a:latin typeface="Lucida Console" panose="020B0609040504020204" pitchFamily="49" charset="0"/>
              </a:rPr>
              <a:t>        }</a:t>
            </a:r>
          </a:p>
          <a:p>
            <a:pPr>
              <a:lnSpc>
                <a:spcPct val="85000"/>
              </a:lnSpc>
            </a:pPr>
            <a:r>
              <a:rPr lang="en-US" sz="1600" dirty="0">
                <a:solidFill>
                  <a:schemeClr val="tx1"/>
                </a:solidFill>
                <a:latin typeface="Lucida Console" panose="020B0609040504020204" pitchFamily="49" charset="0"/>
              </a:rPr>
              <a:t>    ]</a:t>
            </a:r>
          </a:p>
          <a:p>
            <a:pPr>
              <a:lnSpc>
                <a:spcPct val="85000"/>
              </a:lnSpc>
            </a:pPr>
            <a:r>
              <a:rPr lang="en-US" sz="1600" dirty="0">
                <a:solidFill>
                  <a:schemeClr val="tx1"/>
                </a:solidFill>
                <a:latin typeface="Lucida Console" panose="020B0609040504020204" pitchFamily="49" charset="0"/>
              </a:rPr>
              <a:t>}</a:t>
            </a:r>
          </a:p>
        </p:txBody>
      </p:sp>
    </p:spTree>
    <p:custDataLst>
      <p:tags r:id="rId1"/>
    </p:custDataLst>
    <p:extLst>
      <p:ext uri="{BB962C8B-B14F-4D97-AF65-F5344CB8AC3E}">
        <p14:creationId xmlns:p14="http://schemas.microsoft.com/office/powerpoint/2010/main" val="315410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1EBD36A7-3390-4466-8752-BB93343F5781}"/>
              </a:ext>
            </a:extLst>
          </p:cNvPr>
          <p:cNvSpPr>
            <a:spLocks noGrp="1"/>
          </p:cNvSpPr>
          <p:nvPr>
            <p:ph type="sldNum" idx="97"/>
          </p:nvPr>
        </p:nvSpPr>
        <p:spPr/>
        <p:txBody>
          <a:bodyPr/>
          <a:lstStyle/>
          <a:p>
            <a:fld id="{4037B1B0-0345-4E15-985A-6BECCDBE474F}" type="slidenum">
              <a:rPr lang="en-US" smtClean="0"/>
              <a:pPr/>
              <a:t>47</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Summary</a:t>
            </a:r>
          </a:p>
        </p:txBody>
      </p:sp>
      <p:sp>
        <p:nvSpPr>
          <p:cNvPr id="4" name="Content Placeholder 3">
            <a:extLst>
              <a:ext uri="{FF2B5EF4-FFF2-40B4-BE49-F238E27FC236}">
                <a16:creationId xmlns:a16="http://schemas.microsoft.com/office/drawing/2014/main" id="{96294D7B-550E-4C37-A71B-64CA2F91B8EB}"/>
              </a:ext>
            </a:extLst>
          </p:cNvPr>
          <p:cNvSpPr>
            <a:spLocks noGrp="1"/>
          </p:cNvSpPr>
          <p:nvPr>
            <p:ph idx="2"/>
          </p:nvPr>
        </p:nvSpPr>
        <p:spPr/>
        <p:txBody>
          <a:bodyPr/>
          <a:lstStyle/>
          <a:p>
            <a:pPr marL="0" indent="0">
              <a:buNone/>
            </a:pPr>
            <a:r>
              <a:rPr lang="en-US" dirty="0">
                <a:latin typeface="+mn-lt"/>
                <a:ea typeface="Amazon Ember" panose="020B0603020204020204" pitchFamily="34" charset="0"/>
                <a:cs typeface="Amazon Ember" panose="020B0603020204020204" pitchFamily="34" charset="0"/>
              </a:rPr>
              <a:t>In this module, we discussed the following:</a:t>
            </a:r>
          </a:p>
          <a:p>
            <a:r>
              <a:rPr lang="en-US" dirty="0">
                <a:latin typeface="+mn-lt"/>
                <a:ea typeface="Amazon Ember" panose="020B0603020204020204" pitchFamily="34" charset="0"/>
                <a:cs typeface="Amazon Ember" panose="020B0603020204020204" pitchFamily="34" charset="0"/>
              </a:rPr>
              <a:t>Maintaining a strong identity and access foundation</a:t>
            </a:r>
          </a:p>
          <a:p>
            <a:r>
              <a:rPr lang="en-US" dirty="0">
                <a:latin typeface="+mn-lt"/>
                <a:ea typeface="Amazon Ember" panose="020B0603020204020204" pitchFamily="34" charset="0"/>
                <a:cs typeface="Amazon Ember" panose="020B0603020204020204" pitchFamily="34" charset="0"/>
              </a:rPr>
              <a:t>Implementing detection mechanisms</a:t>
            </a:r>
          </a:p>
          <a:p>
            <a:r>
              <a:rPr lang="en-US" dirty="0">
                <a:latin typeface="+mn-lt"/>
                <a:ea typeface="Amazon Ember" panose="020B0603020204020204" pitchFamily="34" charset="0"/>
                <a:cs typeface="Amazon Ember" panose="020B0603020204020204" pitchFamily="34" charset="0"/>
              </a:rPr>
              <a:t>Automating incident remediation</a:t>
            </a:r>
            <a:endParaRPr lang="en-US" dirty="0">
              <a:latin typeface="+mn-lt"/>
            </a:endParaRPr>
          </a:p>
        </p:txBody>
      </p:sp>
    </p:spTree>
    <p:custDataLst>
      <p:tags r:id="rId1"/>
    </p:custDataLst>
    <p:extLst>
      <p:ext uri="{BB962C8B-B14F-4D97-AF65-F5344CB8AC3E}">
        <p14:creationId xmlns:p14="http://schemas.microsoft.com/office/powerpoint/2010/main" val="1613392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911828A2-536F-414B-85C0-58951B8C354C}"/>
              </a:ext>
            </a:extLst>
          </p:cNvPr>
          <p:cNvSpPr>
            <a:spLocks noGrp="1"/>
          </p:cNvSpPr>
          <p:nvPr>
            <p:ph type="sldNum" idx="97"/>
          </p:nvPr>
        </p:nvSpPr>
        <p:spPr/>
        <p:txBody>
          <a:bodyPr/>
          <a:lstStyle/>
          <a:p>
            <a:fld id="{4037B1B0-0345-4E15-985A-6BECCDBE474F}" type="slidenum">
              <a:rPr lang="en-US" smtClean="0"/>
              <a:pPr/>
              <a:t>48</a:t>
            </a:fld>
            <a:endParaRPr lang="en-US" dirty="0"/>
          </a:p>
        </p:txBody>
      </p:sp>
      <p:sp>
        <p:nvSpPr>
          <p:cNvPr id="3" name="Title">
            <a:extLst>
              <a:ext uri="{FF2B5EF4-FFF2-40B4-BE49-F238E27FC236}">
                <a16:creationId xmlns:a16="http://schemas.microsoft.com/office/drawing/2014/main" id="{86DE125D-EF16-4D55-911F-84B4B633C221}"/>
              </a:ext>
            </a:extLst>
          </p:cNvPr>
          <p:cNvSpPr>
            <a:spLocks noGrp="1"/>
          </p:cNvSpPr>
          <p:nvPr>
            <p:ph type="title" idx="1"/>
          </p:nvPr>
        </p:nvSpPr>
        <p:spPr/>
        <p:txBody>
          <a:bodyPr/>
          <a:lstStyle/>
          <a:p>
            <a:r>
              <a:rPr lang="en-US" dirty="0"/>
              <a:t>Thank you</a:t>
            </a:r>
          </a:p>
        </p:txBody>
      </p:sp>
      <p:sp>
        <p:nvSpPr>
          <p:cNvPr id="8" name="Text Placeholder 11">
            <a:extLst>
              <a:ext uri="{FF2B5EF4-FFF2-40B4-BE49-F238E27FC236}">
                <a16:creationId xmlns:a16="http://schemas.microsoft.com/office/drawing/2014/main" id="{42F1ACF1-06C6-4DA7-8E1C-319A1D6E0048}"/>
              </a:ext>
            </a:extLst>
          </p:cNvPr>
          <p:cNvSpPr>
            <a:spLocks noGrp="1"/>
          </p:cNvSpPr>
          <p:nvPr>
            <p:ph type="body" idx="2"/>
          </p:nvPr>
        </p:nvSpPr>
        <p:spPr/>
        <p:txBody>
          <a:bodyPr>
            <a:noAutofit/>
          </a:bodyPr>
          <a:lstStyle>
            <a:lvl1pPr marL="0" indent="0">
              <a:lnSpc>
                <a:spcPct val="100000"/>
              </a:lnSpc>
              <a:spcBef>
                <a:spcPts val="0"/>
              </a:spcBef>
              <a:spcAft>
                <a:spcPts val="0"/>
              </a:spcAft>
              <a:buClrTx/>
              <a:buSzTx/>
              <a:buFontTx/>
              <a:buNone/>
              <a:tabLst/>
              <a:defRPr sz="1800">
                <a:solidFill>
                  <a:schemeClr val="bg2"/>
                </a:solidFill>
              </a:defRPr>
            </a:lvl1pPr>
            <a:lvl2pPr marL="457200" indent="0">
              <a:buNone/>
              <a:defRPr sz="2000">
                <a:solidFill>
                  <a:schemeClr val="bg2"/>
                </a:solidFill>
              </a:defRPr>
            </a:lvl2pPr>
            <a:lvl3pPr marL="914400" indent="0">
              <a:buNone/>
              <a:defRPr sz="1800">
                <a:solidFill>
                  <a:schemeClr val="bg2"/>
                </a:solidFill>
              </a:defRPr>
            </a:lvl3pPr>
            <a:lvl4pPr marL="1371600" indent="0">
              <a:buNone/>
              <a:defRPr sz="1600">
                <a:solidFill>
                  <a:schemeClr val="bg2"/>
                </a:solidFill>
              </a:defRPr>
            </a:lvl4pPr>
            <a:lvl5pPr marL="1828800" indent="0">
              <a:buNone/>
              <a:defRPr sz="1600">
                <a:solidFill>
                  <a:schemeClr val="bg2"/>
                </a:solidFill>
              </a:defRPr>
            </a:lvl5pPr>
          </a:lstStyle>
          <a:p>
            <a:pPr marL="0" indent="0">
              <a:lnSpc>
                <a:spcPct val="100000"/>
              </a:lnSpc>
              <a:spcBef>
                <a:spcPts val="0"/>
              </a:spcBef>
              <a:spcAft>
                <a:spcPts val="0"/>
              </a:spcAft>
              <a:buClrTx/>
              <a:buSzTx/>
              <a:buFontTx/>
              <a:buNone/>
              <a:tabLst/>
              <a:defRPr/>
            </a:pPr>
            <a:r>
              <a:rPr lang="en-US" sz="1800" dirty="0">
                <a:solidFill>
                  <a:srgbClr val="F1F3F3"/>
                </a:solidFill>
              </a:rPr>
              <a:t>Corrections, feedback, or other questions? </a:t>
            </a:r>
            <a:br>
              <a:rPr lang="en-US" sz="1800" dirty="0">
                <a:solidFill>
                  <a:srgbClr val="F1F3F3"/>
                </a:solidFill>
              </a:rPr>
            </a:br>
            <a:r>
              <a:rPr lang="en-US" sz="1800" dirty="0">
                <a:solidFill>
                  <a:srgbClr val="F1F3F3"/>
                </a:solidFill>
              </a:rPr>
              <a:t>Contact us at </a:t>
            </a:r>
            <a:r>
              <a:rPr lang="en-US" sz="1800" u="sng" dirty="0">
                <a:solidFill>
                  <a:schemeClr val="bg1"/>
                </a:solidFill>
                <a:hlinkClick r:id="rId4">
                  <a:extLst>
                    <a:ext uri="{A12FA001-AC4F-418D-AE19-62706E023703}">
                      <ahyp:hlinkClr xmlns:ahyp="http://schemas.microsoft.com/office/drawing/2018/hyperlinkcolor" val="tx"/>
                    </a:ext>
                  </a:extLst>
                </a:hlinkClick>
              </a:rPr>
              <a:t>https://support.aws.amazon.com/#/contacts/aws-training</a:t>
            </a:r>
            <a:r>
              <a:rPr lang="en-US" sz="1800" dirty="0">
                <a:solidFill>
                  <a:srgbClr val="F1F3F3"/>
                </a:solidFill>
              </a:rPr>
              <a:t>. </a:t>
            </a:r>
            <a:br>
              <a:rPr lang="en-US" sz="1800" dirty="0">
                <a:solidFill>
                  <a:srgbClr val="F1F3F3"/>
                </a:solidFill>
              </a:rPr>
            </a:br>
            <a:r>
              <a:rPr lang="en-US" sz="1800" dirty="0">
                <a:solidFill>
                  <a:srgbClr val="F1F3F3"/>
                </a:solidFill>
              </a:rPr>
              <a:t>All trademarks are the property of their owners.</a:t>
            </a:r>
          </a:p>
        </p:txBody>
      </p:sp>
    </p:spTree>
    <p:custDataLst>
      <p:tags r:id="rId1"/>
    </p:custDataLst>
    <p:extLst>
      <p:ext uri="{BB962C8B-B14F-4D97-AF65-F5344CB8AC3E}">
        <p14:creationId xmlns:p14="http://schemas.microsoft.com/office/powerpoint/2010/main" val="35932088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C8F85881-55F1-4CC4-9AF3-C229B9F151AC}"/>
              </a:ext>
            </a:extLst>
          </p:cNvPr>
          <p:cNvSpPr>
            <a:spLocks noGrp="1"/>
          </p:cNvSpPr>
          <p:nvPr>
            <p:ph type="sldNum" idx="97"/>
          </p:nvPr>
        </p:nvSpPr>
        <p:spPr/>
        <p:txBody>
          <a:bodyPr/>
          <a:lstStyle/>
          <a:p>
            <a:fld id="{4037B1B0-0345-4E15-985A-6BECCDBE474F}" type="slidenum">
              <a:rPr lang="en-US" smtClean="0"/>
              <a:pPr/>
              <a:t>49</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AWS CLI output</a:t>
            </a:r>
          </a:p>
        </p:txBody>
      </p:sp>
      <p:sp>
        <p:nvSpPr>
          <p:cNvPr id="4" name="Rectangle 3" descr="The following code highlights a detailed view of a Remediation Execution for a set of resources including state, timestamps for when steps for the remediation execution occur, and error messages for steps that have failed.">
            <a:extLst>
              <a:ext uri="{FF2B5EF4-FFF2-40B4-BE49-F238E27FC236}">
                <a16:creationId xmlns:a16="http://schemas.microsoft.com/office/drawing/2014/main" id="{0BBE700A-3B5D-4951-9F1D-A5B48A2322F1}"/>
              </a:ext>
            </a:extLst>
          </p:cNvPr>
          <p:cNvSpPr/>
          <p:nvPr/>
        </p:nvSpPr>
        <p:spPr>
          <a:xfrm>
            <a:off x="11069828" y="1518726"/>
            <a:ext cx="471763" cy="47388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descr="CLI output highlights a detailed view of a Remediation Execution for a set of resources including state, timestamps for when steps for the remediation execution occur, and error messages for steps that have failed.">
            <a:extLst>
              <a:ext uri="{FF2B5EF4-FFF2-40B4-BE49-F238E27FC236}">
                <a16:creationId xmlns:a16="http://schemas.microsoft.com/office/drawing/2014/main" id="{A4ECD239-55FA-427C-9240-7B7AB5EFAF51}"/>
              </a:ext>
            </a:extLst>
          </p:cNvPr>
          <p:cNvSpPr/>
          <p:nvPr/>
        </p:nvSpPr>
        <p:spPr>
          <a:xfrm>
            <a:off x="486641" y="1174020"/>
            <a:ext cx="11260282" cy="521015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Lucida Console" panose="020B0609040504020204" pitchFamily="49" charset="0"/>
              </a:rPr>
              <a:t>{</a:t>
            </a:r>
          </a:p>
          <a:p>
            <a:r>
              <a:rPr lang="en-US" sz="1400" dirty="0">
                <a:solidFill>
                  <a:schemeClr val="tx1"/>
                </a:solidFill>
                <a:latin typeface="Lucida Console" panose="020B0609040504020204" pitchFamily="49" charset="0"/>
              </a:rPr>
              <a:t>    "RemediationExecutionStatuses": [</a:t>
            </a:r>
          </a:p>
          <a:p>
            <a:r>
              <a:rPr lang="en-US" sz="1400" dirty="0">
                <a:solidFill>
                  <a:schemeClr val="tx1"/>
                </a:solidFill>
                <a:latin typeface="Lucida Console" panose="020B0609040504020204" pitchFamily="49" charset="0"/>
              </a:rPr>
              <a:t>        {</a:t>
            </a:r>
          </a:p>
          <a:p>
            <a:r>
              <a:rPr lang="en-US" sz="1400" dirty="0">
                <a:solidFill>
                  <a:schemeClr val="tx1"/>
                </a:solidFill>
                <a:latin typeface="Lucida Console" panose="020B0609040504020204" pitchFamily="49" charset="0"/>
              </a:rPr>
              <a:t>            "ResourceKey": {</a:t>
            </a:r>
          </a:p>
          <a:p>
            <a:r>
              <a:rPr lang="en-US" sz="1400" dirty="0">
                <a:solidFill>
                  <a:schemeClr val="tx1"/>
                </a:solidFill>
                <a:latin typeface="Lucida Console" panose="020B0609040504020204" pitchFamily="49" charset="0"/>
              </a:rPr>
              <a:t>                "resourceType": "AWS::S3::Bucket",</a:t>
            </a:r>
          </a:p>
          <a:p>
            <a:r>
              <a:rPr lang="en-US" sz="1400" dirty="0">
                <a:solidFill>
                  <a:schemeClr val="tx1"/>
                </a:solidFill>
                <a:latin typeface="Lucida Console" panose="020B0609040504020204" pitchFamily="49" charset="0"/>
              </a:rPr>
              <a:t>                "resourceId": "mytestbucket-2020090210am"</a:t>
            </a:r>
          </a:p>
          <a:p>
            <a:r>
              <a:rPr lang="en-US" sz="1400" dirty="0">
                <a:solidFill>
                  <a:schemeClr val="tx1"/>
                </a:solidFill>
                <a:latin typeface="Lucida Console" panose="020B0609040504020204" pitchFamily="49" charset="0"/>
              </a:rPr>
              <a:t>            },</a:t>
            </a:r>
          </a:p>
          <a:p>
            <a:r>
              <a:rPr lang="en-US" sz="1400" dirty="0">
                <a:solidFill>
                  <a:schemeClr val="tx1"/>
                </a:solidFill>
                <a:latin typeface="Lucida Console" panose="020B0609040504020204" pitchFamily="49" charset="0"/>
              </a:rPr>
              <a:t>            "State": "</a:t>
            </a:r>
            <a:r>
              <a:rPr lang="en-US" sz="1400" dirty="0">
                <a:solidFill>
                  <a:srgbClr val="FF0000"/>
                </a:solidFill>
                <a:latin typeface="Lucida Console" panose="020B0609040504020204" pitchFamily="49" charset="0"/>
              </a:rPr>
              <a:t>FAILED</a:t>
            </a:r>
            <a:r>
              <a:rPr lang="en-US" sz="1400" dirty="0">
                <a:solidFill>
                  <a:schemeClr val="tx1"/>
                </a:solidFill>
                <a:latin typeface="Lucida Console" panose="020B0609040504020204" pitchFamily="49" charset="0"/>
              </a:rPr>
              <a:t>",</a:t>
            </a:r>
          </a:p>
          <a:p>
            <a:r>
              <a:rPr lang="en-US" sz="1400" dirty="0">
                <a:solidFill>
                  <a:schemeClr val="tx1"/>
                </a:solidFill>
                <a:latin typeface="Lucida Console" panose="020B0609040504020204" pitchFamily="49" charset="0"/>
              </a:rPr>
              <a:t>            "StepDetails": [</a:t>
            </a:r>
          </a:p>
          <a:p>
            <a:r>
              <a:rPr lang="en-US" sz="1400" dirty="0">
                <a:solidFill>
                  <a:schemeClr val="tx1"/>
                </a:solidFill>
                <a:latin typeface="Lucida Console" panose="020B0609040504020204" pitchFamily="49" charset="0"/>
              </a:rPr>
              <a:t>                {</a:t>
            </a:r>
          </a:p>
          <a:p>
            <a:r>
              <a:rPr lang="en-US" sz="1400" dirty="0">
                <a:solidFill>
                  <a:schemeClr val="tx1"/>
                </a:solidFill>
                <a:latin typeface="Lucida Console" panose="020B0609040504020204" pitchFamily="49" charset="0"/>
              </a:rPr>
              <a:t>                    "Name": "PutBucketEncryption",</a:t>
            </a:r>
          </a:p>
          <a:p>
            <a:r>
              <a:rPr lang="en-US" sz="1400" dirty="0">
                <a:solidFill>
                  <a:schemeClr val="tx1"/>
                </a:solidFill>
                <a:latin typeface="Lucida Console" panose="020B0609040504020204" pitchFamily="49" charset="0"/>
              </a:rPr>
              <a:t>                    "State": "</a:t>
            </a:r>
            <a:r>
              <a:rPr lang="en-US" sz="1400" dirty="0">
                <a:solidFill>
                  <a:srgbClr val="FF0000"/>
                </a:solidFill>
                <a:latin typeface="Lucida Console" panose="020B0609040504020204" pitchFamily="49" charset="0"/>
              </a:rPr>
              <a:t>FAILED</a:t>
            </a:r>
            <a:r>
              <a:rPr lang="en-US" sz="1400" dirty="0">
                <a:solidFill>
                  <a:schemeClr val="tx1"/>
                </a:solidFill>
                <a:latin typeface="Lucida Console" panose="020B0609040504020204" pitchFamily="49" charset="0"/>
              </a:rPr>
              <a:t>",</a:t>
            </a:r>
          </a:p>
          <a:p>
            <a:r>
              <a:rPr lang="en-US" sz="1400" dirty="0">
                <a:solidFill>
                  <a:schemeClr val="tx1"/>
                </a:solidFill>
                <a:latin typeface="Lucida Console" panose="020B0609040504020204" pitchFamily="49" charset="0"/>
              </a:rPr>
              <a:t>                    "ErrorMessage": </a:t>
            </a:r>
            <a:r>
              <a:rPr lang="en-US" sz="1400" dirty="0">
                <a:solidFill>
                  <a:srgbClr val="FF0000"/>
                </a:solidFill>
                <a:latin typeface="Lucida Console" panose="020B0609040504020204" pitchFamily="49" charset="0"/>
              </a:rPr>
              <a:t>"Step fails when it is Execute/Cancelling action. An error occurred (AccessDenied) when calling the PutBucketEncryption operation: Access Denied. Please refer to Automation Service Troubleshooting Guide for more diagnosis details.",</a:t>
            </a:r>
          </a:p>
          <a:p>
            <a:r>
              <a:rPr lang="en-US" sz="1400" dirty="0">
                <a:solidFill>
                  <a:schemeClr val="tx1"/>
                </a:solidFill>
                <a:latin typeface="Lucida Console" panose="020B0609040504020204" pitchFamily="49" charset="0"/>
              </a:rPr>
              <a:t>                    "StartTime": "2020-09-02T09:59:50.127000-05:00",</a:t>
            </a:r>
          </a:p>
          <a:p>
            <a:r>
              <a:rPr lang="en-US" sz="1400" dirty="0">
                <a:solidFill>
                  <a:schemeClr val="tx1"/>
                </a:solidFill>
                <a:latin typeface="Lucida Console" panose="020B0609040504020204" pitchFamily="49" charset="0"/>
              </a:rPr>
              <a:t>                    "StopTime": "2020-09-02T09:59:50.494000-05:00"</a:t>
            </a:r>
          </a:p>
          <a:p>
            <a:r>
              <a:rPr lang="en-US" sz="1400" dirty="0">
                <a:solidFill>
                  <a:schemeClr val="tx1"/>
                </a:solidFill>
                <a:latin typeface="Lucida Console" panose="020B0609040504020204" pitchFamily="49" charset="0"/>
              </a:rPr>
              <a:t>                }</a:t>
            </a:r>
          </a:p>
          <a:p>
            <a:r>
              <a:rPr lang="en-US" sz="1400" dirty="0">
                <a:solidFill>
                  <a:schemeClr val="tx1"/>
                </a:solidFill>
                <a:latin typeface="Lucida Console" panose="020B0609040504020204" pitchFamily="49" charset="0"/>
              </a:rPr>
              <a:t>            ],</a:t>
            </a:r>
          </a:p>
          <a:p>
            <a:r>
              <a:rPr lang="en-US" sz="1400" dirty="0">
                <a:solidFill>
                  <a:schemeClr val="tx1"/>
                </a:solidFill>
                <a:latin typeface="Lucida Console" panose="020B0609040504020204" pitchFamily="49" charset="0"/>
              </a:rPr>
              <a:t>            "InvocationTime": "2020-09-02T09:59:49.865000-05:00",</a:t>
            </a:r>
          </a:p>
          <a:p>
            <a:r>
              <a:rPr lang="en-US" sz="1400" dirty="0">
                <a:solidFill>
                  <a:schemeClr val="tx1"/>
                </a:solidFill>
                <a:latin typeface="Lucida Console" panose="020B0609040504020204" pitchFamily="49" charset="0"/>
              </a:rPr>
              <a:t>            "LastUpdatedTime": "2020-09-02T09:59:50.943000-05:00"</a:t>
            </a:r>
          </a:p>
          <a:p>
            <a:r>
              <a:rPr lang="en-US" sz="1400" dirty="0">
                <a:solidFill>
                  <a:schemeClr val="tx1"/>
                </a:solidFill>
                <a:latin typeface="Lucida Console" panose="020B0609040504020204" pitchFamily="49" charset="0"/>
              </a:rPr>
              <a:t>        }</a:t>
            </a:r>
          </a:p>
          <a:p>
            <a:r>
              <a:rPr lang="en-US" sz="1400" dirty="0">
                <a:solidFill>
                  <a:schemeClr val="tx1"/>
                </a:solidFill>
                <a:latin typeface="Lucida Console" panose="020B0609040504020204" pitchFamily="49" charset="0"/>
              </a:rPr>
              <a:t>    ]</a:t>
            </a:r>
          </a:p>
          <a:p>
            <a:r>
              <a:rPr lang="en-US" sz="1400" dirty="0">
                <a:solidFill>
                  <a:schemeClr val="tx1"/>
                </a:solidFill>
                <a:latin typeface="Lucida Console" panose="020B0609040504020204" pitchFamily="49" charset="0"/>
              </a:rPr>
              <a:t>}</a:t>
            </a:r>
          </a:p>
        </p:txBody>
      </p:sp>
    </p:spTree>
    <p:custDataLst>
      <p:tags r:id="rId1"/>
    </p:custDataLst>
    <p:extLst>
      <p:ext uri="{BB962C8B-B14F-4D97-AF65-F5344CB8AC3E}">
        <p14:creationId xmlns:p14="http://schemas.microsoft.com/office/powerpoint/2010/main" val="1264488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2300FF53-9066-4FFB-A034-3CB85283B627}"/>
              </a:ext>
              <a:ext uri="{C183D7F6-B498-43B3-948B-1728B52AA6E4}">
                <adec:decorative xmlns:adec="http://schemas.microsoft.com/office/drawing/2017/decorative" val="0"/>
              </a:ext>
            </a:extLst>
          </p:cNvPr>
          <p:cNvSpPr>
            <a:spLocks noGrp="1"/>
          </p:cNvSpPr>
          <p:nvPr>
            <p:ph type="sldNum" idx="97"/>
          </p:nvPr>
        </p:nvSpPr>
        <p:spPr/>
        <p:txBody>
          <a:bodyPr/>
          <a:lstStyle/>
          <a:p>
            <a:fld id="{4037B1B0-0345-4E15-985A-6BECCDBE474F}" type="slidenum">
              <a:rPr lang="en-US" smtClean="0"/>
              <a:pPr/>
              <a:t>5</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IAM Access Analyzer</a:t>
            </a:r>
          </a:p>
        </p:txBody>
      </p:sp>
      <p:grpSp>
        <p:nvGrpSpPr>
          <p:cNvPr id="4" name="IAMAccessAnalyzerArch" descr="Diagram of an IAM Access Analyzer architecture analyzing resource-based policies in an AWS environment.">
            <a:extLst>
              <a:ext uri="{FF2B5EF4-FFF2-40B4-BE49-F238E27FC236}">
                <a16:creationId xmlns:a16="http://schemas.microsoft.com/office/drawing/2014/main" id="{280B1A6E-3F68-4F10-B5C0-04F3735793C3}"/>
              </a:ext>
            </a:extLst>
          </p:cNvPr>
          <p:cNvGrpSpPr/>
          <p:nvPr/>
        </p:nvGrpSpPr>
        <p:grpSpPr>
          <a:xfrm>
            <a:off x="581891" y="1258960"/>
            <a:ext cx="11250445" cy="5006222"/>
            <a:chOff x="581891" y="1387296"/>
            <a:chExt cx="11250445" cy="5006222"/>
          </a:xfrm>
        </p:grpSpPr>
        <p:grpSp>
          <p:nvGrpSpPr>
            <p:cNvPr id="6" name="Group 5">
              <a:extLst>
                <a:ext uri="{FF2B5EF4-FFF2-40B4-BE49-F238E27FC236}">
                  <a16:creationId xmlns:a16="http://schemas.microsoft.com/office/drawing/2014/main" id="{6CF18F16-DEE6-4FBF-95AC-CC16DE88EDD6}"/>
                </a:ext>
              </a:extLst>
            </p:cNvPr>
            <p:cNvGrpSpPr/>
            <p:nvPr/>
          </p:nvGrpSpPr>
          <p:grpSpPr>
            <a:xfrm>
              <a:off x="581891" y="1491742"/>
              <a:ext cx="11250445" cy="4901776"/>
              <a:chOff x="581891" y="1491742"/>
              <a:chExt cx="11250445" cy="4901776"/>
            </a:xfrm>
          </p:grpSpPr>
          <p:cxnSp>
            <p:nvCxnSpPr>
              <p:cNvPr id="7" name="Straight Connector 6">
                <a:extLst>
                  <a:ext uri="{FF2B5EF4-FFF2-40B4-BE49-F238E27FC236}">
                    <a16:creationId xmlns:a16="http://schemas.microsoft.com/office/drawing/2014/main" id="{DC09B120-6FF7-42CD-BD60-E6070F785E27}"/>
                  </a:ext>
                  <a:ext uri="{C183D7F6-B498-43B3-948B-1728B52AA6E4}">
                    <adec:decorative xmlns:adec="http://schemas.microsoft.com/office/drawing/2017/decorative" val="1"/>
                  </a:ext>
                </a:extLst>
              </p:cNvPr>
              <p:cNvCxnSpPr>
                <a:endCxn id="29" idx="0"/>
              </p:cNvCxnSpPr>
              <p:nvPr/>
            </p:nvCxnSpPr>
            <p:spPr>
              <a:xfrm flipH="1">
                <a:off x="7329650" y="2900243"/>
                <a:ext cx="24107" cy="1354784"/>
              </a:xfrm>
              <a:prstGeom prst="line">
                <a:avLst/>
              </a:prstGeom>
              <a:noFill/>
              <a:ln w="19050" cap="flat" cmpd="sng" algn="ctr">
                <a:solidFill>
                  <a:srgbClr val="232F3E"/>
                </a:solidFill>
                <a:prstDash val="solid"/>
                <a:miter lim="800000"/>
              </a:ln>
              <a:effectLst/>
            </p:spPr>
          </p:cxnSp>
          <p:sp>
            <p:nvSpPr>
              <p:cNvPr id="8" name="Oval 7">
                <a:extLst>
                  <a:ext uri="{FF2B5EF4-FFF2-40B4-BE49-F238E27FC236}">
                    <a16:creationId xmlns:a16="http://schemas.microsoft.com/office/drawing/2014/main" id="{11CC5429-B097-478A-9661-446E753AFF8C}"/>
                  </a:ext>
                  <a:ext uri="{C183D7F6-B498-43B3-948B-1728B52AA6E4}">
                    <adec:decorative xmlns:adec="http://schemas.microsoft.com/office/drawing/2017/decorative" val="1"/>
                  </a:ext>
                </a:extLst>
              </p:cNvPr>
              <p:cNvSpPr/>
              <p:nvPr/>
            </p:nvSpPr>
            <p:spPr>
              <a:xfrm>
                <a:off x="6918593" y="3161841"/>
                <a:ext cx="782202" cy="531936"/>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232F3E"/>
                  </a:solidFill>
                  <a:effectLst/>
                  <a:uLnTx/>
                  <a:uFillTx/>
                  <a:ea typeface="+mn-ea"/>
                  <a:cs typeface="+mn-cs"/>
                </a:endParaRPr>
              </a:p>
            </p:txBody>
          </p:sp>
          <p:sp>
            <p:nvSpPr>
              <p:cNvPr id="9" name="Rounded Rectangle 9">
                <a:extLst>
                  <a:ext uri="{FF2B5EF4-FFF2-40B4-BE49-F238E27FC236}">
                    <a16:creationId xmlns:a16="http://schemas.microsoft.com/office/drawing/2014/main" id="{8ED6D3AB-195D-4D6E-A74D-334EF5BD7C7C}"/>
                  </a:ext>
                  <a:ext uri="{C183D7F6-B498-43B3-948B-1728B52AA6E4}">
                    <adec:decorative xmlns:adec="http://schemas.microsoft.com/office/drawing/2017/decorative" val="1"/>
                  </a:ext>
                </a:extLst>
              </p:cNvPr>
              <p:cNvSpPr/>
              <p:nvPr/>
            </p:nvSpPr>
            <p:spPr>
              <a:xfrm>
                <a:off x="1050739" y="2404989"/>
                <a:ext cx="4618404" cy="3597102"/>
              </a:xfrm>
              <a:prstGeom prst="roundRect">
                <a:avLst>
                  <a:gd name="adj" fmla="val 6636"/>
                </a:avLst>
              </a:prstGeom>
              <a:solidFill>
                <a:srgbClr val="F1FAFF"/>
              </a:solidFill>
              <a:ln w="28575" cap="flat" cmpd="sng" algn="ctr">
                <a:solidFill>
                  <a:srgbClr val="FFFFFF">
                    <a:lumMod val="50000"/>
                  </a:srgbClr>
                </a:solidFill>
                <a:prstDash val="lgDash"/>
                <a:miter lim="800000"/>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Supported resources</a:t>
                </a:r>
              </a:p>
            </p:txBody>
          </p:sp>
          <p:pic>
            <p:nvPicPr>
              <p:cNvPr id="10" name="Graphic 10">
                <a:extLst>
                  <a:ext uri="{FF2B5EF4-FFF2-40B4-BE49-F238E27FC236}">
                    <a16:creationId xmlns:a16="http://schemas.microsoft.com/office/drawing/2014/main" id="{0D976E4D-3B39-44E3-829B-575CD4123A31}"/>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52501" y="2870818"/>
                <a:ext cx="822960" cy="822960"/>
              </a:xfrm>
              <a:prstGeom prst="rect">
                <a:avLst/>
              </a:prstGeom>
            </p:spPr>
          </p:pic>
          <p:sp>
            <p:nvSpPr>
              <p:cNvPr id="11" name="TextBox 10">
                <a:extLst>
                  <a:ext uri="{FF2B5EF4-FFF2-40B4-BE49-F238E27FC236}">
                    <a16:creationId xmlns:a16="http://schemas.microsoft.com/office/drawing/2014/main" id="{E5A96F08-DDD9-4A4F-A7B9-5EB0954E184C}"/>
                  </a:ext>
                  <a:ext uri="{C183D7F6-B498-43B3-948B-1728B52AA6E4}">
                    <adec:decorative xmlns:adec="http://schemas.microsoft.com/office/drawing/2017/decorative" val="1"/>
                  </a:ext>
                </a:extLst>
              </p:cNvPr>
              <p:cNvSpPr txBox="1"/>
              <p:nvPr/>
            </p:nvSpPr>
            <p:spPr>
              <a:xfrm>
                <a:off x="1297331" y="3610653"/>
                <a:ext cx="1133301"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IAM role</a:t>
                </a:r>
              </a:p>
            </p:txBody>
          </p:sp>
          <p:pic>
            <p:nvPicPr>
              <p:cNvPr id="12" name="Graphic 12">
                <a:extLst>
                  <a:ext uri="{FF2B5EF4-FFF2-40B4-BE49-F238E27FC236}">
                    <a16:creationId xmlns:a16="http://schemas.microsoft.com/office/drawing/2014/main" id="{767ED6B2-89F8-425E-B280-748A8A08E34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14266" y="4470664"/>
                <a:ext cx="821908" cy="821908"/>
              </a:xfrm>
              <a:prstGeom prst="rect">
                <a:avLst/>
              </a:prstGeom>
            </p:spPr>
          </p:pic>
          <p:sp>
            <p:nvSpPr>
              <p:cNvPr id="13" name="TextBox 12">
                <a:extLst>
                  <a:ext uri="{FF2B5EF4-FFF2-40B4-BE49-F238E27FC236}">
                    <a16:creationId xmlns:a16="http://schemas.microsoft.com/office/drawing/2014/main" id="{1D3C5E27-05BD-46DE-A09D-245977895A60}"/>
                  </a:ext>
                  <a:ext uri="{C183D7F6-B498-43B3-948B-1728B52AA6E4}">
                    <adec:decorative xmlns:adec="http://schemas.microsoft.com/office/drawing/2017/decorative" val="1"/>
                  </a:ext>
                </a:extLst>
              </p:cNvPr>
              <p:cNvSpPr txBox="1"/>
              <p:nvPr/>
            </p:nvSpPr>
            <p:spPr>
              <a:xfrm>
                <a:off x="2421424" y="5336004"/>
                <a:ext cx="1578993"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AWS Lambda function</a:t>
                </a:r>
              </a:p>
            </p:txBody>
          </p:sp>
          <p:pic>
            <p:nvPicPr>
              <p:cNvPr id="14" name="Graphic 14">
                <a:extLst>
                  <a:ext uri="{FF2B5EF4-FFF2-40B4-BE49-F238E27FC236}">
                    <a16:creationId xmlns:a16="http://schemas.microsoft.com/office/drawing/2014/main" id="{DC3D3700-DC24-41AA-BD3A-12E7EC8CE474}"/>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67254" y="2870818"/>
                <a:ext cx="822960" cy="822960"/>
              </a:xfrm>
              <a:prstGeom prst="rect">
                <a:avLst/>
              </a:prstGeom>
            </p:spPr>
          </p:pic>
          <p:sp>
            <p:nvSpPr>
              <p:cNvPr id="15" name="TextBox 14">
                <a:extLst>
                  <a:ext uri="{FF2B5EF4-FFF2-40B4-BE49-F238E27FC236}">
                    <a16:creationId xmlns:a16="http://schemas.microsoft.com/office/drawing/2014/main" id="{688331E2-49EC-429B-B482-14FA1B619211}"/>
                  </a:ext>
                  <a:ext uri="{C183D7F6-B498-43B3-948B-1728B52AA6E4}">
                    <adec:decorative xmlns:adec="http://schemas.microsoft.com/office/drawing/2017/decorative" val="1"/>
                  </a:ext>
                </a:extLst>
              </p:cNvPr>
              <p:cNvSpPr txBox="1"/>
              <p:nvPr/>
            </p:nvSpPr>
            <p:spPr>
              <a:xfrm>
                <a:off x="4194610" y="3610653"/>
                <a:ext cx="125944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AWS KMS key</a:t>
                </a:r>
              </a:p>
            </p:txBody>
          </p:sp>
          <p:pic>
            <p:nvPicPr>
              <p:cNvPr id="16" name="Graphic 16">
                <a:extLst>
                  <a:ext uri="{FF2B5EF4-FFF2-40B4-BE49-F238E27FC236}">
                    <a16:creationId xmlns:a16="http://schemas.microsoft.com/office/drawing/2014/main" id="{A46EE5A4-1719-40D0-97CA-2C45AC9F359D}"/>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52501" y="4470138"/>
                <a:ext cx="822960" cy="822960"/>
              </a:xfrm>
              <a:prstGeom prst="rect">
                <a:avLst/>
              </a:prstGeom>
            </p:spPr>
          </p:pic>
          <p:sp>
            <p:nvSpPr>
              <p:cNvPr id="17" name="TextBox 16">
                <a:extLst>
                  <a:ext uri="{FF2B5EF4-FFF2-40B4-BE49-F238E27FC236}">
                    <a16:creationId xmlns:a16="http://schemas.microsoft.com/office/drawing/2014/main" id="{7105B1D7-2F36-4F59-AB03-CA67D3616C33}"/>
                  </a:ext>
                  <a:ext uri="{C183D7F6-B498-43B3-948B-1728B52AA6E4}">
                    <adec:decorative xmlns:adec="http://schemas.microsoft.com/office/drawing/2017/decorative" val="1"/>
                  </a:ext>
                </a:extLst>
              </p:cNvPr>
              <p:cNvSpPr txBox="1"/>
              <p:nvPr/>
            </p:nvSpPr>
            <p:spPr>
              <a:xfrm>
                <a:off x="960185" y="5336004"/>
                <a:ext cx="1578993"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Amazon S3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bucket</a:t>
                </a:r>
              </a:p>
            </p:txBody>
          </p:sp>
          <p:sp>
            <p:nvSpPr>
              <p:cNvPr id="18" name="TextBox 17">
                <a:extLst>
                  <a:ext uri="{FF2B5EF4-FFF2-40B4-BE49-F238E27FC236}">
                    <a16:creationId xmlns:a16="http://schemas.microsoft.com/office/drawing/2014/main" id="{33E5B47C-2FBB-4498-B331-B60912112136}"/>
                  </a:ext>
                  <a:ext uri="{C183D7F6-B498-43B3-948B-1728B52AA6E4}">
                    <adec:decorative xmlns:adec="http://schemas.microsoft.com/office/drawing/2017/decorative" val="1"/>
                  </a:ext>
                </a:extLst>
              </p:cNvPr>
              <p:cNvSpPr txBox="1"/>
              <p:nvPr/>
            </p:nvSpPr>
            <p:spPr>
              <a:xfrm>
                <a:off x="2535724" y="3610653"/>
                <a:ext cx="1578993"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Amazon SQS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queue</a:t>
                </a:r>
              </a:p>
            </p:txBody>
          </p:sp>
          <p:pic>
            <p:nvPicPr>
              <p:cNvPr id="19" name="Graphic 19">
                <a:extLst>
                  <a:ext uri="{FF2B5EF4-FFF2-40B4-BE49-F238E27FC236}">
                    <a16:creationId xmlns:a16="http://schemas.microsoft.com/office/drawing/2014/main" id="{24B28F54-2B2F-4E94-B27D-804A409D1E2C}"/>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13740" y="2870818"/>
                <a:ext cx="822960" cy="822960"/>
              </a:xfrm>
              <a:prstGeom prst="rect">
                <a:avLst/>
              </a:prstGeom>
            </p:spPr>
          </p:pic>
          <p:pic>
            <p:nvPicPr>
              <p:cNvPr id="20" name="Graphic 20">
                <a:extLst>
                  <a:ext uri="{FF2B5EF4-FFF2-40B4-BE49-F238E27FC236}">
                    <a16:creationId xmlns:a16="http://schemas.microsoft.com/office/drawing/2014/main" id="{34FAD236-EEC2-498B-BD19-6EF61AEE1EF9}"/>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819660" y="1491742"/>
                <a:ext cx="1019977" cy="1019977"/>
              </a:xfrm>
              <a:prstGeom prst="rect">
                <a:avLst/>
              </a:prstGeom>
            </p:spPr>
          </p:pic>
          <p:sp>
            <p:nvSpPr>
              <p:cNvPr id="21" name="TextBox 20">
                <a:extLst>
                  <a:ext uri="{FF2B5EF4-FFF2-40B4-BE49-F238E27FC236}">
                    <a16:creationId xmlns:a16="http://schemas.microsoft.com/office/drawing/2014/main" id="{2D366A34-C508-4B64-BE97-4C8D3F9FF549}"/>
                  </a:ext>
                  <a:ext uri="{C183D7F6-B498-43B3-948B-1728B52AA6E4}">
                    <adec:decorative xmlns:adec="http://schemas.microsoft.com/office/drawing/2017/decorative" val="1"/>
                  </a:ext>
                </a:extLst>
              </p:cNvPr>
              <p:cNvSpPr txBox="1"/>
              <p:nvPr/>
            </p:nvSpPr>
            <p:spPr>
              <a:xfrm>
                <a:off x="5962511" y="2546004"/>
                <a:ext cx="304025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IAM Access Analyzer</a:t>
                </a:r>
              </a:p>
            </p:txBody>
          </p:sp>
          <p:sp>
            <p:nvSpPr>
              <p:cNvPr id="22" name="TextBox 21">
                <a:extLst>
                  <a:ext uri="{FF2B5EF4-FFF2-40B4-BE49-F238E27FC236}">
                    <a16:creationId xmlns:a16="http://schemas.microsoft.com/office/drawing/2014/main" id="{5FA2D011-4D83-4571-ADA1-73F3BDBDF305}"/>
                  </a:ext>
                  <a:ext uri="{C183D7F6-B498-43B3-948B-1728B52AA6E4}">
                    <adec:decorative xmlns:adec="http://schemas.microsoft.com/office/drawing/2017/decorative" val="1"/>
                  </a:ext>
                </a:extLst>
              </p:cNvPr>
              <p:cNvSpPr txBox="1"/>
              <p:nvPr/>
            </p:nvSpPr>
            <p:spPr>
              <a:xfrm>
                <a:off x="9078965" y="2561689"/>
                <a:ext cx="1133301"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Findings</a:t>
                </a:r>
              </a:p>
            </p:txBody>
          </p:sp>
          <p:sp>
            <p:nvSpPr>
              <p:cNvPr id="23" name="Rectangle 22">
                <a:extLst>
                  <a:ext uri="{FF2B5EF4-FFF2-40B4-BE49-F238E27FC236}">
                    <a16:creationId xmlns:a16="http://schemas.microsoft.com/office/drawing/2014/main" id="{1DC3C927-49F9-4803-AB20-4092BEA42451}"/>
                  </a:ext>
                  <a:ext uri="{C183D7F6-B498-43B3-948B-1728B52AA6E4}">
                    <adec:decorative xmlns:adec="http://schemas.microsoft.com/office/drawing/2017/decorative" val="1"/>
                  </a:ext>
                </a:extLst>
              </p:cNvPr>
              <p:cNvSpPr/>
              <p:nvPr/>
            </p:nvSpPr>
            <p:spPr>
              <a:xfrm>
                <a:off x="581891" y="1519390"/>
                <a:ext cx="5395726" cy="4836959"/>
              </a:xfrm>
              <a:prstGeom prst="rect">
                <a:avLst/>
              </a:prstGeom>
              <a:noFill/>
              <a:ln w="28575" cap="flat" cmpd="sng" algn="ctr">
                <a:solidFill>
                  <a:srgbClr val="000000"/>
                </a:solidFill>
                <a:prstDash val="solid"/>
                <a:miter lim="800000"/>
              </a:ln>
              <a:effectLst/>
            </p:spPr>
            <p:txBody>
              <a:bodyPr rot="0" spcFirstLastPara="0" vertOverflow="overflow" horzOverflow="overflow" vert="horz" wrap="square" lIns="457200" tIns="9144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  AWS account or organization</a:t>
                </a:r>
              </a:p>
            </p:txBody>
          </p:sp>
          <p:pic>
            <p:nvPicPr>
              <p:cNvPr id="24" name="Graphic 11">
                <a:extLst>
                  <a:ext uri="{FF2B5EF4-FFF2-40B4-BE49-F238E27FC236}">
                    <a16:creationId xmlns:a16="http://schemas.microsoft.com/office/drawing/2014/main" id="{FF3DB013-7674-405A-AD6F-5CA9E40EBF75}"/>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93539" y="1519391"/>
                <a:ext cx="457200" cy="457200"/>
              </a:xfrm>
              <a:prstGeom prst="rect">
                <a:avLst/>
              </a:prstGeom>
            </p:spPr>
          </p:pic>
          <p:sp>
            <p:nvSpPr>
              <p:cNvPr id="25" name="TextBox 24">
                <a:extLst>
                  <a:ext uri="{FF2B5EF4-FFF2-40B4-BE49-F238E27FC236}">
                    <a16:creationId xmlns:a16="http://schemas.microsoft.com/office/drawing/2014/main" id="{2C8371F5-2B4F-4BD1-804B-2A75FF07A336}"/>
                  </a:ext>
                  <a:ext uri="{C183D7F6-B498-43B3-948B-1728B52AA6E4}">
                    <adec:decorative xmlns:adec="http://schemas.microsoft.com/office/drawing/2017/decorative" val="1"/>
                  </a:ext>
                </a:extLst>
              </p:cNvPr>
              <p:cNvSpPr txBox="1"/>
              <p:nvPr/>
            </p:nvSpPr>
            <p:spPr>
              <a:xfrm>
                <a:off x="1908943" y="2039253"/>
                <a:ext cx="290199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Zone of trust</a:t>
                </a:r>
              </a:p>
            </p:txBody>
          </p:sp>
          <p:sp>
            <p:nvSpPr>
              <p:cNvPr id="26" name="Oval 25">
                <a:extLst>
                  <a:ext uri="{FF2B5EF4-FFF2-40B4-BE49-F238E27FC236}">
                    <a16:creationId xmlns:a16="http://schemas.microsoft.com/office/drawing/2014/main" id="{D7FEC693-5B0C-42ED-8F07-2FFCEB8A3213}"/>
                  </a:ext>
                  <a:ext uri="{C183D7F6-B498-43B3-948B-1728B52AA6E4}">
                    <adec:decorative xmlns:adec="http://schemas.microsoft.com/office/drawing/2017/decorative" val="1"/>
                  </a:ext>
                </a:extLst>
              </p:cNvPr>
              <p:cNvSpPr/>
              <p:nvPr/>
            </p:nvSpPr>
            <p:spPr>
              <a:xfrm>
                <a:off x="9287759" y="4063180"/>
                <a:ext cx="715712" cy="715712"/>
              </a:xfrm>
              <a:prstGeom prst="ellipse">
                <a:avLst/>
              </a:prstGeom>
              <a:solidFill>
                <a:srgbClr val="232F3E"/>
              </a:solidFill>
              <a:ln w="127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ea typeface="+mn-ea"/>
                    <a:cs typeface="+mn-cs"/>
                  </a:rPr>
                  <a:t>?</a:t>
                </a:r>
              </a:p>
            </p:txBody>
          </p:sp>
          <p:sp>
            <p:nvSpPr>
              <p:cNvPr id="27" name="Oval 26">
                <a:extLst>
                  <a:ext uri="{FF2B5EF4-FFF2-40B4-BE49-F238E27FC236}">
                    <a16:creationId xmlns:a16="http://schemas.microsoft.com/office/drawing/2014/main" id="{C306B82D-943A-4E07-947F-53ABB44D9A0E}"/>
                  </a:ext>
                  <a:ext uri="{C183D7F6-B498-43B3-948B-1728B52AA6E4}">
                    <adec:decorative xmlns:adec="http://schemas.microsoft.com/office/drawing/2017/decorative" val="1"/>
                  </a:ext>
                </a:extLst>
              </p:cNvPr>
              <p:cNvSpPr/>
              <p:nvPr/>
            </p:nvSpPr>
            <p:spPr>
              <a:xfrm>
                <a:off x="9287759" y="5000421"/>
                <a:ext cx="715712" cy="715712"/>
              </a:xfrm>
              <a:prstGeom prst="ellipse">
                <a:avLst/>
              </a:prstGeom>
              <a:solidFill>
                <a:srgbClr val="232F3E"/>
              </a:solidFill>
              <a:ln w="127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ea typeface="+mn-ea"/>
                    <a:cs typeface="+mn-cs"/>
                  </a:rPr>
                  <a:t>?</a:t>
                </a:r>
              </a:p>
            </p:txBody>
          </p:sp>
          <p:sp>
            <p:nvSpPr>
              <p:cNvPr id="28" name="TextBox 27">
                <a:extLst>
                  <a:ext uri="{FF2B5EF4-FFF2-40B4-BE49-F238E27FC236}">
                    <a16:creationId xmlns:a16="http://schemas.microsoft.com/office/drawing/2014/main" id="{DF01EE5F-8556-4A59-8B4C-9A2AEE282945}"/>
                  </a:ext>
                  <a:ext uri="{C183D7F6-B498-43B3-948B-1728B52AA6E4}">
                    <adec:decorative xmlns:adec="http://schemas.microsoft.com/office/drawing/2017/decorative" val="1"/>
                  </a:ext>
                </a:extLst>
              </p:cNvPr>
              <p:cNvSpPr txBox="1"/>
              <p:nvPr/>
            </p:nvSpPr>
            <p:spPr>
              <a:xfrm>
                <a:off x="8641507" y="5808743"/>
                <a:ext cx="2008216"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External entities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with access</a:t>
                </a:r>
              </a:p>
            </p:txBody>
          </p:sp>
          <p:pic>
            <p:nvPicPr>
              <p:cNvPr id="29" name="Picture 28">
                <a:extLst>
                  <a:ext uri="{FF2B5EF4-FFF2-40B4-BE49-F238E27FC236}">
                    <a16:creationId xmlns:a16="http://schemas.microsoft.com/office/drawing/2014/main" id="{7C9AE49A-9A13-4F83-B0C8-A003C784E68F}"/>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693019" y="4255027"/>
                <a:ext cx="1273262" cy="1273262"/>
              </a:xfrm>
              <a:prstGeom prst="rect">
                <a:avLst/>
              </a:prstGeom>
            </p:spPr>
          </p:pic>
          <p:sp>
            <p:nvSpPr>
              <p:cNvPr id="30" name="TextBox 29">
                <a:extLst>
                  <a:ext uri="{FF2B5EF4-FFF2-40B4-BE49-F238E27FC236}">
                    <a16:creationId xmlns:a16="http://schemas.microsoft.com/office/drawing/2014/main" id="{B0F8423C-7A59-46ED-BBB0-449A190E23A5}"/>
                  </a:ext>
                  <a:ext uri="{C183D7F6-B498-43B3-948B-1728B52AA6E4}">
                    <adec:decorative xmlns:adec="http://schemas.microsoft.com/office/drawing/2017/decorative" val="1"/>
                  </a:ext>
                </a:extLst>
              </p:cNvPr>
              <p:cNvSpPr txBox="1"/>
              <p:nvPr/>
            </p:nvSpPr>
            <p:spPr>
              <a:xfrm>
                <a:off x="6349700" y="5519469"/>
                <a:ext cx="191972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Resource-based policies</a:t>
                </a:r>
              </a:p>
            </p:txBody>
          </p:sp>
          <p:cxnSp>
            <p:nvCxnSpPr>
              <p:cNvPr id="31" name="Elbow Connector 7">
                <a:extLst>
                  <a:ext uri="{FF2B5EF4-FFF2-40B4-BE49-F238E27FC236}">
                    <a16:creationId xmlns:a16="http://schemas.microsoft.com/office/drawing/2014/main" id="{3F634078-68E8-4634-BF12-E9E50554CD98}"/>
                  </a:ext>
                  <a:ext uri="{C183D7F6-B498-43B3-948B-1728B52AA6E4}">
                    <adec:decorative xmlns:adec="http://schemas.microsoft.com/office/drawing/2017/decorative" val="1"/>
                  </a:ext>
                </a:extLst>
              </p:cNvPr>
              <p:cNvCxnSpPr>
                <a:cxnSpLocks/>
                <a:stCxn id="9" idx="3"/>
              </p:cNvCxnSpPr>
              <p:nvPr/>
            </p:nvCxnSpPr>
            <p:spPr>
              <a:xfrm>
                <a:off x="5669143" y="4203540"/>
                <a:ext cx="1150517" cy="688118"/>
              </a:xfrm>
              <a:prstGeom prst="bentConnector3">
                <a:avLst/>
              </a:prstGeom>
              <a:noFill/>
              <a:ln w="28575" cap="flat" cmpd="sng" algn="ctr">
                <a:solidFill>
                  <a:srgbClr val="232F3E"/>
                </a:solidFill>
                <a:prstDash val="lgDash"/>
                <a:miter lim="800000"/>
              </a:ln>
              <a:effectLst/>
            </p:spPr>
          </p:cxnSp>
          <p:cxnSp>
            <p:nvCxnSpPr>
              <p:cNvPr id="32" name="Elbow Connector 10">
                <a:extLst>
                  <a:ext uri="{FF2B5EF4-FFF2-40B4-BE49-F238E27FC236}">
                    <a16:creationId xmlns:a16="http://schemas.microsoft.com/office/drawing/2014/main" id="{31796F0B-A761-4238-8DFD-7B86671EE0B1}"/>
                  </a:ext>
                  <a:ext uri="{C183D7F6-B498-43B3-948B-1728B52AA6E4}">
                    <adec:decorative xmlns:adec="http://schemas.microsoft.com/office/drawing/2017/decorative" val="1"/>
                  </a:ext>
                </a:extLst>
              </p:cNvPr>
              <p:cNvCxnSpPr>
                <a:stCxn id="29" idx="3"/>
                <a:endCxn id="26" idx="2"/>
              </p:cNvCxnSpPr>
              <p:nvPr/>
            </p:nvCxnSpPr>
            <p:spPr>
              <a:xfrm flipV="1">
                <a:off x="7966281" y="4421036"/>
                <a:ext cx="1321478" cy="470622"/>
              </a:xfrm>
              <a:prstGeom prst="bentConnector3">
                <a:avLst/>
              </a:prstGeom>
              <a:noFill/>
              <a:ln w="28575" cap="flat" cmpd="sng" algn="ctr">
                <a:solidFill>
                  <a:srgbClr val="232F3E"/>
                </a:solidFill>
                <a:prstDash val="lgDash"/>
                <a:miter lim="800000"/>
              </a:ln>
              <a:effectLst/>
            </p:spPr>
          </p:cxnSp>
          <p:cxnSp>
            <p:nvCxnSpPr>
              <p:cNvPr id="33" name="Elbow Connector 12">
                <a:extLst>
                  <a:ext uri="{FF2B5EF4-FFF2-40B4-BE49-F238E27FC236}">
                    <a16:creationId xmlns:a16="http://schemas.microsoft.com/office/drawing/2014/main" id="{A25393E6-FD0E-4FF9-9DA4-53DF3A3585B9}"/>
                  </a:ext>
                  <a:ext uri="{C183D7F6-B498-43B3-948B-1728B52AA6E4}">
                    <adec:decorative xmlns:adec="http://schemas.microsoft.com/office/drawing/2017/decorative" val="1"/>
                  </a:ext>
                </a:extLst>
              </p:cNvPr>
              <p:cNvCxnSpPr>
                <a:cxnSpLocks/>
              </p:cNvCxnSpPr>
              <p:nvPr/>
            </p:nvCxnSpPr>
            <p:spPr>
              <a:xfrm>
                <a:off x="7966281" y="4891658"/>
                <a:ext cx="1448122" cy="466619"/>
              </a:xfrm>
              <a:prstGeom prst="bentConnector3">
                <a:avLst>
                  <a:gd name="adj1" fmla="val 45694"/>
                </a:avLst>
              </a:prstGeom>
              <a:noFill/>
              <a:ln w="28575" cap="flat" cmpd="sng" algn="ctr">
                <a:solidFill>
                  <a:srgbClr val="232F3E"/>
                </a:solidFill>
                <a:prstDash val="lgDash"/>
                <a:miter lim="800000"/>
              </a:ln>
              <a:effectLst/>
            </p:spPr>
          </p:cxnSp>
          <p:graphicFrame>
            <p:nvGraphicFramePr>
              <p:cNvPr id="34" name="Object 33">
                <a:extLst>
                  <a:ext uri="{FF2B5EF4-FFF2-40B4-BE49-F238E27FC236}">
                    <a16:creationId xmlns:a16="http://schemas.microsoft.com/office/drawing/2014/main" id="{35021C51-C8D6-4CCA-85A4-8C9B7A59ED2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68654369"/>
                  </p:ext>
                </p:extLst>
              </p:nvPr>
            </p:nvGraphicFramePr>
            <p:xfrm>
              <a:off x="7111028" y="3204776"/>
              <a:ext cx="589767" cy="580792"/>
            </p:xfrm>
            <a:graphic>
              <a:graphicData uri="http://schemas.openxmlformats.org/presentationml/2006/ole">
                <mc:AlternateContent xmlns:mc="http://schemas.openxmlformats.org/markup-compatibility/2006">
                  <mc:Choice xmlns:v="urn:schemas-microsoft-com:vml" Requires="v">
                    <p:oleObj name="Visio" r:id="rId20" imgW="4381486" imgH="4314979" progId="Visio.Drawing.15">
                      <p:embed/>
                    </p:oleObj>
                  </mc:Choice>
                  <mc:Fallback>
                    <p:oleObj name="Visio" r:id="rId20" imgW="4381486" imgH="4314979" progId="Visio.Drawing.15">
                      <p:embed/>
                      <p:pic>
                        <p:nvPicPr>
                          <p:cNvPr id="34" name="Object 33">
                            <a:extLst>
                              <a:ext uri="{FF2B5EF4-FFF2-40B4-BE49-F238E27FC236}">
                                <a16:creationId xmlns:a16="http://schemas.microsoft.com/office/drawing/2014/main" id="{35021C51-C8D6-4CCA-85A4-8C9B7A59ED23}"/>
                              </a:ext>
                              <a:ext uri="{C183D7F6-B498-43B3-948B-1728B52AA6E4}">
                                <adec:decorative xmlns:adec="http://schemas.microsoft.com/office/drawing/2017/decorative" val="1"/>
                              </a:ext>
                            </a:extLst>
                          </p:cNvPr>
                          <p:cNvPicPr/>
                          <p:nvPr/>
                        </p:nvPicPr>
                        <p:blipFill>
                          <a:blip r:embed="rId21"/>
                          <a:stretch>
                            <a:fillRect/>
                          </a:stretch>
                        </p:blipFill>
                        <p:spPr>
                          <a:xfrm>
                            <a:off x="7111028" y="3204776"/>
                            <a:ext cx="589767" cy="580792"/>
                          </a:xfrm>
                          <a:prstGeom prst="rect">
                            <a:avLst/>
                          </a:prstGeom>
                        </p:spPr>
                      </p:pic>
                    </p:oleObj>
                  </mc:Fallback>
                </mc:AlternateContent>
              </a:graphicData>
            </a:graphic>
          </p:graphicFrame>
          <p:sp>
            <p:nvSpPr>
              <p:cNvPr id="35" name="TextBox 34">
                <a:extLst>
                  <a:ext uri="{FF2B5EF4-FFF2-40B4-BE49-F238E27FC236}">
                    <a16:creationId xmlns:a16="http://schemas.microsoft.com/office/drawing/2014/main" id="{16A28698-2AD2-4958-BD7C-0CB9B4C1CB3C}"/>
                  </a:ext>
                  <a:ext uri="{C183D7F6-B498-43B3-948B-1728B52AA6E4}">
                    <adec:decorative xmlns:adec="http://schemas.microsoft.com/office/drawing/2017/decorative" val="1"/>
                  </a:ext>
                </a:extLst>
              </p:cNvPr>
              <p:cNvSpPr txBox="1"/>
              <p:nvPr/>
            </p:nvSpPr>
            <p:spPr>
              <a:xfrm>
                <a:off x="7638122" y="3262769"/>
                <a:ext cx="1716893"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Analyzes policies</a:t>
                </a:r>
              </a:p>
            </p:txBody>
          </p:sp>
          <p:sp>
            <p:nvSpPr>
              <p:cNvPr id="36" name="Rounded Rectangle 44">
                <a:extLst>
                  <a:ext uri="{FF2B5EF4-FFF2-40B4-BE49-F238E27FC236}">
                    <a16:creationId xmlns:a16="http://schemas.microsoft.com/office/drawing/2014/main" id="{1F1D3AA0-06C4-4689-8123-4B5DDFF6045A}"/>
                  </a:ext>
                  <a:ext uri="{C183D7F6-B498-43B3-948B-1728B52AA6E4}">
                    <adec:decorative xmlns:adec="http://schemas.microsoft.com/office/drawing/2017/decorative" val="1"/>
                  </a:ext>
                </a:extLst>
              </p:cNvPr>
              <p:cNvSpPr/>
              <p:nvPr/>
            </p:nvSpPr>
            <p:spPr>
              <a:xfrm>
                <a:off x="10048139" y="1560153"/>
                <a:ext cx="1784197" cy="889194"/>
              </a:xfrm>
              <a:prstGeom prst="roundRect">
                <a:avLst/>
              </a:prstGeom>
              <a:noFill/>
              <a:ln w="28575"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Intended 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not intended? </a:t>
                </a:r>
              </a:p>
            </p:txBody>
          </p:sp>
          <p:cxnSp>
            <p:nvCxnSpPr>
              <p:cNvPr id="37" name="Straight Arrow Connector 36">
                <a:extLst>
                  <a:ext uri="{FF2B5EF4-FFF2-40B4-BE49-F238E27FC236}">
                    <a16:creationId xmlns:a16="http://schemas.microsoft.com/office/drawing/2014/main" id="{53ECC205-197C-4F11-98F9-95B4DF3C4EA7}"/>
                  </a:ext>
                  <a:ext uri="{C183D7F6-B498-43B3-948B-1728B52AA6E4}">
                    <adec:decorative xmlns:adec="http://schemas.microsoft.com/office/drawing/2017/decorative" val="1"/>
                  </a:ext>
                </a:extLst>
              </p:cNvPr>
              <p:cNvCxnSpPr>
                <a:cxnSpLocks/>
                <a:stCxn id="20" idx="3"/>
              </p:cNvCxnSpPr>
              <p:nvPr/>
            </p:nvCxnSpPr>
            <p:spPr>
              <a:xfrm>
                <a:off x="7839637" y="2001731"/>
                <a:ext cx="1188525" cy="3019"/>
              </a:xfrm>
              <a:prstGeom prst="straightConnector1">
                <a:avLst/>
              </a:prstGeom>
              <a:noFill/>
              <a:ln w="28575" cap="flat" cmpd="sng" algn="ctr">
                <a:solidFill>
                  <a:srgbClr val="232F3E"/>
                </a:solidFill>
                <a:prstDash val="solid"/>
                <a:miter lim="800000"/>
                <a:tailEnd type="arrow"/>
              </a:ln>
              <a:effectLst/>
            </p:spPr>
          </p:cxnSp>
          <p:pic>
            <p:nvPicPr>
              <p:cNvPr id="38" name="Graphic 17">
                <a:extLst>
                  <a:ext uri="{FF2B5EF4-FFF2-40B4-BE49-F238E27FC236}">
                    <a16:creationId xmlns:a16="http://schemas.microsoft.com/office/drawing/2014/main" id="{42556A22-4DCF-4A98-9595-25512E4EE074}"/>
                  </a:ext>
                  <a:ext uri="{C183D7F6-B498-43B3-948B-1728B52AA6E4}">
                    <adec:decorative xmlns:adec="http://schemas.microsoft.com/office/drawing/2017/decorative" val="1"/>
                  </a:ext>
                </a:extLst>
              </p:cNvPr>
              <p:cNvPicPr>
                <a:picLocks noChangeAspect="1" noChangeArrowheads="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bwMode="auto">
              <a:xfrm>
                <a:off x="4399459" y="4470138"/>
                <a:ext cx="82296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a:extLst>
                  <a:ext uri="{FF2B5EF4-FFF2-40B4-BE49-F238E27FC236}">
                    <a16:creationId xmlns:a16="http://schemas.microsoft.com/office/drawing/2014/main" id="{E4CAF0D9-B293-40FA-BC05-A5EFC5623F89}"/>
                  </a:ext>
                  <a:ext uri="{C183D7F6-B498-43B3-948B-1728B52AA6E4}">
                    <adec:decorative xmlns:adec="http://schemas.microsoft.com/office/drawing/2017/decorative" val="1"/>
                  </a:ext>
                </a:extLst>
              </p:cNvPr>
              <p:cNvSpPr txBox="1"/>
              <p:nvPr/>
            </p:nvSpPr>
            <p:spPr>
              <a:xfrm>
                <a:off x="3877388" y="5336004"/>
                <a:ext cx="179175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AWS Secrets Manager secret</a:t>
                </a:r>
              </a:p>
            </p:txBody>
          </p:sp>
        </p:grpSp>
        <p:pic>
          <p:nvPicPr>
            <p:cNvPr id="40" name="Picture 39">
              <a:extLst>
                <a:ext uri="{FF2B5EF4-FFF2-40B4-BE49-F238E27FC236}">
                  <a16:creationId xmlns:a16="http://schemas.microsoft.com/office/drawing/2014/main" id="{CF2B65EF-B404-4440-B977-792BEB7D9912}"/>
                </a:ext>
                <a:ext uri="{C183D7F6-B498-43B3-948B-1728B52AA6E4}">
                  <adec:decorative xmlns:adec="http://schemas.microsoft.com/office/drawing/2017/decorative" val="1"/>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028162" y="1387296"/>
              <a:ext cx="1234907" cy="1234907"/>
            </a:xfrm>
            <a:prstGeom prst="rect">
              <a:avLst/>
            </a:prstGeom>
          </p:spPr>
        </p:pic>
      </p:grpSp>
    </p:spTree>
    <p:custDataLst>
      <p:tags r:id="rId1"/>
    </p:custDataLst>
    <p:extLst>
      <p:ext uri="{BB962C8B-B14F-4D97-AF65-F5344CB8AC3E}">
        <p14:creationId xmlns:p14="http://schemas.microsoft.com/office/powerpoint/2010/main" val="3536146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E4DE6E94-809C-495F-9C08-75ED0F1AA14D}"/>
              </a:ext>
            </a:extLst>
          </p:cNvPr>
          <p:cNvSpPr>
            <a:spLocks noGrp="1"/>
          </p:cNvSpPr>
          <p:nvPr>
            <p:ph type="sldNum" idx="97"/>
          </p:nvPr>
        </p:nvSpPr>
        <p:spPr/>
        <p:txBody>
          <a:bodyPr/>
          <a:lstStyle/>
          <a:p>
            <a:fld id="{4037B1B0-0345-4E15-985A-6BECCDBE474F}" type="slidenum">
              <a:rPr lang="en-US" smtClean="0"/>
              <a:pPr/>
              <a:t>6</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Creating an analyzer</a:t>
            </a:r>
          </a:p>
        </p:txBody>
      </p:sp>
      <p:pic>
        <p:nvPicPr>
          <p:cNvPr id="46" name="Picture 45" descr="Screenshot of the Create analyzer page in IAM.">
            <a:extLst>
              <a:ext uri="{FF2B5EF4-FFF2-40B4-BE49-F238E27FC236}">
                <a16:creationId xmlns:a16="http://schemas.microsoft.com/office/drawing/2014/main" id="{67946F14-5774-41DC-B0F0-48948B95580F}"/>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355" y="1422199"/>
            <a:ext cx="8932127" cy="4598982"/>
          </a:xfrm>
          <a:prstGeom prst="rect">
            <a:avLst/>
          </a:prstGeom>
          <a:ln>
            <a:solidFill>
              <a:srgbClr val="FFFFFF">
                <a:lumMod val="50000"/>
              </a:srgbClr>
            </a:solidFill>
          </a:ln>
          <a:effectLst>
            <a:outerShdw blurRad="50800" dist="38100" dir="2700000" algn="tl" rotWithShape="0">
              <a:prstClr val="black">
                <a:alpha val="40000"/>
              </a:prstClr>
            </a:outerShdw>
          </a:effectLst>
        </p:spPr>
      </p:pic>
      <p:sp>
        <p:nvSpPr>
          <p:cNvPr id="43" name="Oval 42">
            <a:extLst>
              <a:ext uri="{FF2B5EF4-FFF2-40B4-BE49-F238E27FC236}">
                <a16:creationId xmlns:a16="http://schemas.microsoft.com/office/drawing/2014/main" id="{B964EF42-3EDC-4EE1-A431-5AC1C40F0984}"/>
              </a:ext>
              <a:ext uri="{C183D7F6-B498-43B3-948B-1728B52AA6E4}">
                <adec:decorative xmlns:adec="http://schemas.microsoft.com/office/drawing/2017/decorative" val="0"/>
              </a:ext>
            </a:extLst>
          </p:cNvPr>
          <p:cNvSpPr/>
          <p:nvPr/>
        </p:nvSpPr>
        <p:spPr>
          <a:xfrm>
            <a:off x="9733001" y="1683834"/>
            <a:ext cx="524107" cy="524107"/>
          </a:xfrm>
          <a:prstGeom prst="ellipse">
            <a:avLst/>
          </a:prstGeom>
          <a:solidFill>
            <a:srgbClr val="232F3E"/>
          </a:solidFill>
          <a:ln w="127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ea typeface="Amazon Ember" panose="020B0603020204020204" pitchFamily="34" charset="0"/>
                <a:cs typeface="Amazon Ember" panose="020B0603020204020204" pitchFamily="34" charset="0"/>
              </a:rPr>
              <a:t>1</a:t>
            </a:r>
          </a:p>
        </p:txBody>
      </p:sp>
      <p:sp>
        <p:nvSpPr>
          <p:cNvPr id="42" name="TextBox 41">
            <a:extLst>
              <a:ext uri="{FF2B5EF4-FFF2-40B4-BE49-F238E27FC236}">
                <a16:creationId xmlns:a16="http://schemas.microsoft.com/office/drawing/2014/main" id="{B63A5DC4-88C1-47D6-852F-BC3FAE869D90}"/>
              </a:ext>
            </a:extLst>
          </p:cNvPr>
          <p:cNvSpPr txBox="1"/>
          <p:nvPr/>
        </p:nvSpPr>
        <p:spPr>
          <a:xfrm>
            <a:off x="10324015" y="1572322"/>
            <a:ext cx="1614139"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32F3E"/>
                </a:solidFill>
                <a:effectLst/>
                <a:uLnTx/>
                <a:uFillTx/>
                <a:ea typeface="Amazon Ember Light" panose="020B0403020204020204" pitchFamily="34" charset="0"/>
                <a:cs typeface="Amazon Ember Light" panose="020B0403020204020204" pitchFamily="34" charset="0"/>
              </a:rPr>
              <a:t>Create an analyzer.</a:t>
            </a:r>
          </a:p>
        </p:txBody>
      </p:sp>
      <p:sp>
        <p:nvSpPr>
          <p:cNvPr id="44" name="Oval 43">
            <a:extLst>
              <a:ext uri="{FF2B5EF4-FFF2-40B4-BE49-F238E27FC236}">
                <a16:creationId xmlns:a16="http://schemas.microsoft.com/office/drawing/2014/main" id="{9D6D8E01-A2D3-43BF-972C-A8464956369A}"/>
              </a:ext>
              <a:ext uri="{C183D7F6-B498-43B3-948B-1728B52AA6E4}">
                <adec:decorative xmlns:adec="http://schemas.microsoft.com/office/drawing/2017/decorative" val="0"/>
              </a:ext>
            </a:extLst>
          </p:cNvPr>
          <p:cNvSpPr/>
          <p:nvPr/>
        </p:nvSpPr>
        <p:spPr>
          <a:xfrm>
            <a:off x="9733000" y="3197583"/>
            <a:ext cx="524107" cy="524107"/>
          </a:xfrm>
          <a:prstGeom prst="ellipse">
            <a:avLst/>
          </a:prstGeom>
          <a:solidFill>
            <a:srgbClr val="232F3E"/>
          </a:solidFill>
          <a:ln w="127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ea typeface="Amazon Ember" panose="020B0603020204020204" pitchFamily="34" charset="0"/>
                <a:cs typeface="Amazon Ember" panose="020B0603020204020204" pitchFamily="34" charset="0"/>
              </a:rPr>
              <a:t>2</a:t>
            </a:r>
          </a:p>
        </p:txBody>
      </p:sp>
      <p:sp>
        <p:nvSpPr>
          <p:cNvPr id="4" name="TextBox 3">
            <a:extLst>
              <a:ext uri="{FF2B5EF4-FFF2-40B4-BE49-F238E27FC236}">
                <a16:creationId xmlns:a16="http://schemas.microsoft.com/office/drawing/2014/main" id="{543C1CB9-9DC0-8FA2-1A76-7EFAC82EC780}"/>
              </a:ext>
            </a:extLst>
          </p:cNvPr>
          <p:cNvSpPr txBox="1"/>
          <p:nvPr/>
        </p:nvSpPr>
        <p:spPr>
          <a:xfrm>
            <a:off x="10473625" y="3013501"/>
            <a:ext cx="1464529"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32F3E"/>
                </a:solidFill>
                <a:effectLst/>
                <a:uLnTx/>
                <a:uFillTx/>
                <a:ea typeface="Amazon Ember Light" panose="020B0403020204020204" pitchFamily="34" charset="0"/>
                <a:cs typeface="Amazon Ember Light" panose="020B0403020204020204" pitchFamily="34" charset="0"/>
              </a:rPr>
              <a:t>Review findings.</a:t>
            </a:r>
          </a:p>
        </p:txBody>
      </p:sp>
      <p:sp>
        <p:nvSpPr>
          <p:cNvPr id="45" name="Oval 44">
            <a:extLst>
              <a:ext uri="{FF2B5EF4-FFF2-40B4-BE49-F238E27FC236}">
                <a16:creationId xmlns:a16="http://schemas.microsoft.com/office/drawing/2014/main" id="{29C28F75-89FA-422A-B419-E6909BE00686}"/>
              </a:ext>
              <a:ext uri="{C183D7F6-B498-43B3-948B-1728B52AA6E4}">
                <adec:decorative xmlns:adec="http://schemas.microsoft.com/office/drawing/2017/decorative" val="0"/>
              </a:ext>
            </a:extLst>
          </p:cNvPr>
          <p:cNvSpPr/>
          <p:nvPr/>
        </p:nvSpPr>
        <p:spPr>
          <a:xfrm>
            <a:off x="9732999" y="4655575"/>
            <a:ext cx="524107" cy="524107"/>
          </a:xfrm>
          <a:prstGeom prst="ellipse">
            <a:avLst/>
          </a:prstGeom>
          <a:solidFill>
            <a:srgbClr val="232F3E"/>
          </a:solidFill>
          <a:ln w="12700" cap="flat" cmpd="sng" algn="ctr">
            <a:solidFill>
              <a:srgbClr val="232F3E">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ea typeface="Amazon Ember" panose="020B0603020204020204" pitchFamily="34" charset="0"/>
                <a:cs typeface="Amazon Ember" panose="020B0603020204020204" pitchFamily="34" charset="0"/>
              </a:rPr>
              <a:t>3</a:t>
            </a:r>
          </a:p>
        </p:txBody>
      </p:sp>
      <p:sp>
        <p:nvSpPr>
          <p:cNvPr id="6" name="TextBox 5">
            <a:extLst>
              <a:ext uri="{FF2B5EF4-FFF2-40B4-BE49-F238E27FC236}">
                <a16:creationId xmlns:a16="http://schemas.microsoft.com/office/drawing/2014/main" id="{901C5E1F-A416-476E-99EB-371CDA2DED33}"/>
              </a:ext>
            </a:extLst>
          </p:cNvPr>
          <p:cNvSpPr txBox="1"/>
          <p:nvPr/>
        </p:nvSpPr>
        <p:spPr>
          <a:xfrm>
            <a:off x="10473623" y="4502129"/>
            <a:ext cx="1464529"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32F3E"/>
                </a:solidFill>
                <a:effectLst/>
                <a:uLnTx/>
                <a:uFillTx/>
                <a:ea typeface="Amazon Ember Light" panose="020B0403020204020204" pitchFamily="34" charset="0"/>
                <a:cs typeface="Amazon Ember Light" panose="020B0403020204020204" pitchFamily="34" charset="0"/>
              </a:rPr>
              <a:t>Take action.</a:t>
            </a:r>
          </a:p>
        </p:txBody>
      </p:sp>
    </p:spTree>
    <p:custDataLst>
      <p:tags r:id="rId1"/>
    </p:custDataLst>
    <p:extLst>
      <p:ext uri="{BB962C8B-B14F-4D97-AF65-F5344CB8AC3E}">
        <p14:creationId xmlns:p14="http://schemas.microsoft.com/office/powerpoint/2010/main" val="3669703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A66C3685-1196-44A9-81D2-93AAEDA9F0D4}"/>
              </a:ext>
            </a:extLst>
          </p:cNvPr>
          <p:cNvSpPr>
            <a:spLocks noGrp="1"/>
          </p:cNvSpPr>
          <p:nvPr>
            <p:ph type="sldNum" idx="97"/>
          </p:nvPr>
        </p:nvSpPr>
        <p:spPr/>
        <p:txBody>
          <a:bodyPr/>
          <a:lstStyle/>
          <a:p>
            <a:fld id="{4037B1B0-0345-4E15-985A-6BECCDBE474F}" type="slidenum">
              <a:rPr lang="en-US" smtClean="0"/>
              <a:pPr/>
              <a:t>7</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IAM Access Analyzer findings</a:t>
            </a:r>
          </a:p>
        </p:txBody>
      </p:sp>
      <p:grpSp>
        <p:nvGrpSpPr>
          <p:cNvPr id="11" name="AccessAnalyzerfindings" descr="Screenshot of the IAM Access Analyzer Findings page in IAM, highlighting reviewing and taking actions.">
            <a:extLst>
              <a:ext uri="{FF2B5EF4-FFF2-40B4-BE49-F238E27FC236}">
                <a16:creationId xmlns:a16="http://schemas.microsoft.com/office/drawing/2014/main" id="{FFF0E575-DC84-4FB7-A330-90FA5D3E7CC7}"/>
              </a:ext>
            </a:extLst>
          </p:cNvPr>
          <p:cNvGrpSpPr/>
          <p:nvPr/>
        </p:nvGrpSpPr>
        <p:grpSpPr>
          <a:xfrm>
            <a:off x="1108909" y="1138893"/>
            <a:ext cx="9958969" cy="5294958"/>
            <a:chOff x="419100" y="1138893"/>
            <a:chExt cx="9958969" cy="5294958"/>
          </a:xfrm>
        </p:grpSpPr>
        <p:pic>
          <p:nvPicPr>
            <p:cNvPr id="12" name="Picture 11">
              <a:extLst>
                <a:ext uri="{FF2B5EF4-FFF2-40B4-BE49-F238E27FC236}">
                  <a16:creationId xmlns:a16="http://schemas.microsoft.com/office/drawing/2014/main" id="{C376F3CD-43EE-49D8-8185-15E6F5995FC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3932" y="1138893"/>
              <a:ext cx="8564137" cy="4707117"/>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13" name="Rounded Rectangle 4">
              <a:extLst>
                <a:ext uri="{FF2B5EF4-FFF2-40B4-BE49-F238E27FC236}">
                  <a16:creationId xmlns:a16="http://schemas.microsoft.com/office/drawing/2014/main" id="{FE299A81-BA54-456B-9C95-FD3C91EC477A}"/>
                </a:ext>
                <a:ext uri="{C183D7F6-B498-43B3-948B-1728B52AA6E4}">
                  <adec:decorative xmlns:adec="http://schemas.microsoft.com/office/drawing/2017/decorative" val="1"/>
                </a:ext>
              </a:extLst>
            </p:cNvPr>
            <p:cNvSpPr/>
            <p:nvPr/>
          </p:nvSpPr>
          <p:spPr>
            <a:xfrm>
              <a:off x="2139885" y="5498969"/>
              <a:ext cx="733988" cy="243909"/>
            </a:xfrm>
            <a:prstGeom prst="roundRect">
              <a:avLst>
                <a:gd name="adj" fmla="val 10226"/>
              </a:avLst>
            </a:prstGeom>
            <a:noFill/>
            <a:ln>
              <a:solidFill>
                <a:schemeClr val="accent4">
                  <a:lumMod val="50000"/>
                </a:schemeClr>
              </a:solidFill>
            </a:ln>
            <a:effectLst>
              <a:glow rad="38100">
                <a:schemeClr val="accent4">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6">
              <a:extLst>
                <a:ext uri="{FF2B5EF4-FFF2-40B4-BE49-F238E27FC236}">
                  <a16:creationId xmlns:a16="http://schemas.microsoft.com/office/drawing/2014/main" id="{544A3D4B-0EFA-4EAC-AA0A-623514B80051}"/>
                </a:ext>
                <a:ext uri="{C183D7F6-B498-43B3-948B-1728B52AA6E4}">
                  <adec:decorative xmlns:adec="http://schemas.microsoft.com/office/drawing/2017/decorative" val="1"/>
                </a:ext>
              </a:extLst>
            </p:cNvPr>
            <p:cNvSpPr/>
            <p:nvPr/>
          </p:nvSpPr>
          <p:spPr>
            <a:xfrm>
              <a:off x="6266985" y="5524107"/>
              <a:ext cx="1416205" cy="218771"/>
            </a:xfrm>
            <a:prstGeom prst="roundRect">
              <a:avLst>
                <a:gd name="adj" fmla="val 8050"/>
              </a:avLst>
            </a:prstGeom>
            <a:noFill/>
            <a:ln>
              <a:solidFill>
                <a:schemeClr val="accent4">
                  <a:lumMod val="50000"/>
                </a:schemeClr>
              </a:solidFill>
            </a:ln>
            <a:effectLst>
              <a:glow rad="38100">
                <a:schemeClr val="accent4">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7">
              <a:extLst>
                <a:ext uri="{FF2B5EF4-FFF2-40B4-BE49-F238E27FC236}">
                  <a16:creationId xmlns:a16="http://schemas.microsoft.com/office/drawing/2014/main" id="{B02E0894-B6D7-4A7E-8E23-A6C6C43D9D17}"/>
                </a:ext>
              </a:extLst>
            </p:cNvPr>
            <p:cNvSpPr/>
            <p:nvPr/>
          </p:nvSpPr>
          <p:spPr>
            <a:xfrm>
              <a:off x="3602516" y="6015210"/>
              <a:ext cx="2280492" cy="418641"/>
            </a:xfrm>
            <a:prstGeom prst="round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2F3E"/>
                  </a:solidFill>
                </a:rPr>
                <a:t>Take action.</a:t>
              </a:r>
            </a:p>
          </p:txBody>
        </p:sp>
        <p:cxnSp>
          <p:nvCxnSpPr>
            <p:cNvPr id="16" name="Elbow Connector 10">
              <a:extLst>
                <a:ext uri="{FF2B5EF4-FFF2-40B4-BE49-F238E27FC236}">
                  <a16:creationId xmlns:a16="http://schemas.microsoft.com/office/drawing/2014/main" id="{9F9D75CE-1C7E-4245-AA72-BBEA7D85651A}"/>
                </a:ext>
                <a:ext uri="{C183D7F6-B498-43B3-948B-1728B52AA6E4}">
                  <adec:decorative xmlns:adec="http://schemas.microsoft.com/office/drawing/2017/decorative" val="1"/>
                </a:ext>
              </a:extLst>
            </p:cNvPr>
            <p:cNvCxnSpPr>
              <a:stCxn id="15" idx="3"/>
              <a:endCxn id="14" idx="2"/>
            </p:cNvCxnSpPr>
            <p:nvPr/>
          </p:nvCxnSpPr>
          <p:spPr>
            <a:xfrm flipV="1">
              <a:off x="5883008" y="5742878"/>
              <a:ext cx="1092080" cy="481653"/>
            </a:xfrm>
            <a:prstGeom prst="bentConnector2">
              <a:avLst/>
            </a:prstGeom>
            <a:ln w="1905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2">
              <a:extLst>
                <a:ext uri="{FF2B5EF4-FFF2-40B4-BE49-F238E27FC236}">
                  <a16:creationId xmlns:a16="http://schemas.microsoft.com/office/drawing/2014/main" id="{9CA2E5CC-7111-4977-A6FF-710F0F0655D2}"/>
                </a:ext>
                <a:ext uri="{C183D7F6-B498-43B3-948B-1728B52AA6E4}">
                  <adec:decorative xmlns:adec="http://schemas.microsoft.com/office/drawing/2017/decorative" val="1"/>
                </a:ext>
              </a:extLst>
            </p:cNvPr>
            <p:cNvCxnSpPr>
              <a:stCxn id="15" idx="1"/>
              <a:endCxn id="13" idx="2"/>
            </p:cNvCxnSpPr>
            <p:nvPr/>
          </p:nvCxnSpPr>
          <p:spPr>
            <a:xfrm rot="10800000">
              <a:off x="2506880" y="5742879"/>
              <a:ext cx="1095637" cy="481653"/>
            </a:xfrm>
            <a:prstGeom prst="bentConnector2">
              <a:avLst/>
            </a:prstGeom>
            <a:ln w="1905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4">
              <a:extLst>
                <a:ext uri="{FF2B5EF4-FFF2-40B4-BE49-F238E27FC236}">
                  <a16:creationId xmlns:a16="http://schemas.microsoft.com/office/drawing/2014/main" id="{7CE3EA6E-4D30-415F-9322-39E13B5FB408}"/>
                </a:ext>
              </a:extLst>
            </p:cNvPr>
            <p:cNvSpPr/>
            <p:nvPr/>
          </p:nvSpPr>
          <p:spPr>
            <a:xfrm>
              <a:off x="419100" y="1410158"/>
              <a:ext cx="1200380" cy="1079653"/>
            </a:xfrm>
            <a:prstGeom prst="round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2F3E"/>
                  </a:solidFill>
                </a:rPr>
                <a:t>Review findings.</a:t>
              </a:r>
            </a:p>
          </p:txBody>
        </p:sp>
        <p:cxnSp>
          <p:nvCxnSpPr>
            <p:cNvPr id="19" name="Straight Arrow Connector 18">
              <a:extLst>
                <a:ext uri="{FF2B5EF4-FFF2-40B4-BE49-F238E27FC236}">
                  <a16:creationId xmlns:a16="http://schemas.microsoft.com/office/drawing/2014/main" id="{1DC972E0-EC9D-485A-ABF2-D4D499463C22}"/>
                </a:ext>
                <a:ext uri="{C183D7F6-B498-43B3-948B-1728B52AA6E4}">
                  <adec:decorative xmlns:adec="http://schemas.microsoft.com/office/drawing/2017/decorative" val="1"/>
                </a:ext>
              </a:extLst>
            </p:cNvPr>
            <p:cNvCxnSpPr>
              <a:stCxn id="18" idx="3"/>
            </p:cNvCxnSpPr>
            <p:nvPr/>
          </p:nvCxnSpPr>
          <p:spPr>
            <a:xfrm>
              <a:off x="1619480" y="1949985"/>
              <a:ext cx="418640" cy="1"/>
            </a:xfrm>
            <a:prstGeom prst="straightConnector1">
              <a:avLst/>
            </a:prstGeom>
            <a:ln w="1905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042170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602B2C6F-744B-41B1-8AE0-091585AA2597}"/>
              </a:ext>
            </a:extLst>
          </p:cNvPr>
          <p:cNvSpPr>
            <a:spLocks noGrp="1"/>
          </p:cNvSpPr>
          <p:nvPr>
            <p:ph type="sldNum" idx="97"/>
          </p:nvPr>
        </p:nvSpPr>
        <p:spPr/>
        <p:txBody>
          <a:bodyPr/>
          <a:lstStyle/>
          <a:p>
            <a:fld id="{930176A1-BCF0-4712-97A6-6B495F55390B}" type="slidenum">
              <a:rPr lang="en-US" smtClean="0"/>
              <a:pPr/>
              <a:t>8</a:t>
            </a:fld>
            <a:endParaRPr lang="en-US" dirty="0"/>
          </a:p>
        </p:txBody>
      </p:sp>
      <p:sp>
        <p:nvSpPr>
          <p:cNvPr id="3" name="Title">
            <a:extLst>
              <a:ext uri="{FF2B5EF4-FFF2-40B4-BE49-F238E27FC236}">
                <a16:creationId xmlns:a16="http://schemas.microsoft.com/office/drawing/2014/main" id="{D6B78A95-D40B-45A8-AC35-4A12A8BC41B2}"/>
              </a:ext>
            </a:extLst>
          </p:cNvPr>
          <p:cNvSpPr>
            <a:spLocks noGrp="1"/>
          </p:cNvSpPr>
          <p:nvPr>
            <p:ph type="title" idx="1"/>
          </p:nvPr>
        </p:nvSpPr>
        <p:spPr/>
        <p:txBody>
          <a:bodyPr/>
          <a:lstStyle/>
          <a:p>
            <a:r>
              <a:rPr lang="en-US" dirty="0"/>
              <a:t>Permissions boundary</a:t>
            </a:r>
          </a:p>
        </p:txBody>
      </p:sp>
      <p:grpSp>
        <p:nvGrpSpPr>
          <p:cNvPr id="6" name="Keys">
            <a:extLst>
              <a:ext uri="{FF2B5EF4-FFF2-40B4-BE49-F238E27FC236}">
                <a16:creationId xmlns:a16="http://schemas.microsoft.com/office/drawing/2014/main" id="{EE440494-8040-40C9-AC22-E391F21B0697}"/>
              </a:ext>
              <a:ext uri="{C183D7F6-B498-43B3-948B-1728B52AA6E4}">
                <adec:decorative xmlns:adec="http://schemas.microsoft.com/office/drawing/2017/decorative" val="1"/>
              </a:ext>
            </a:extLst>
          </p:cNvPr>
          <p:cNvGrpSpPr/>
          <p:nvPr/>
        </p:nvGrpSpPr>
        <p:grpSpPr>
          <a:xfrm>
            <a:off x="999351" y="2082369"/>
            <a:ext cx="2385451" cy="3135491"/>
            <a:chOff x="5364201" y="1918539"/>
            <a:chExt cx="678254" cy="1038029"/>
          </a:xfrm>
        </p:grpSpPr>
        <p:sp useBgFill="1">
          <p:nvSpPr>
            <p:cNvPr id="7" name="Freeform: Shape 193">
              <a:extLst>
                <a:ext uri="{FF2B5EF4-FFF2-40B4-BE49-F238E27FC236}">
                  <a16:creationId xmlns:a16="http://schemas.microsoft.com/office/drawing/2014/main" id="{E21A0598-C21C-4612-A7F6-0E0C123CB594}"/>
                </a:ext>
                <a:ext uri="{C183D7F6-B498-43B3-948B-1728B52AA6E4}">
                  <adec:decorative xmlns:adec="http://schemas.microsoft.com/office/drawing/2017/decorative" val="1"/>
                </a:ext>
              </a:extLst>
            </p:cNvPr>
            <p:cNvSpPr/>
            <p:nvPr/>
          </p:nvSpPr>
          <p:spPr>
            <a:xfrm rot="7052697" flipV="1">
              <a:off x="5148676" y="2328753"/>
              <a:ext cx="808862" cy="377812"/>
            </a:xfrm>
            <a:custGeom>
              <a:avLst/>
              <a:gdLst>
                <a:gd name="connsiteX0" fmla="*/ 172433 w 1625423"/>
                <a:gd name="connsiteY0" fmla="*/ 447792 h 759215"/>
                <a:gd name="connsiteX1" fmla="*/ 236831 w 1625423"/>
                <a:gd name="connsiteY1" fmla="*/ 300776 h 759215"/>
                <a:gd name="connsiteX2" fmla="*/ 383847 w 1625423"/>
                <a:gd name="connsiteY2" fmla="*/ 365174 h 759215"/>
                <a:gd name="connsiteX3" fmla="*/ 319449 w 1625423"/>
                <a:gd name="connsiteY3" fmla="*/ 512190 h 759215"/>
                <a:gd name="connsiteX4" fmla="*/ 172433 w 1625423"/>
                <a:gd name="connsiteY4" fmla="*/ 447792 h 759215"/>
                <a:gd name="connsiteX5" fmla="*/ 26133 w 1625423"/>
                <a:gd name="connsiteY5" fmla="*/ 517741 h 759215"/>
                <a:gd name="connsiteX6" fmla="*/ 517740 w 1625423"/>
                <a:gd name="connsiteY6" fmla="*/ 733082 h 759215"/>
                <a:gd name="connsiteX7" fmla="*/ 727226 w 1625423"/>
                <a:gd name="connsiteY7" fmla="*/ 531877 h 759215"/>
                <a:gd name="connsiteX8" fmla="*/ 735093 w 1625423"/>
                <a:gd name="connsiteY8" fmla="*/ 507920 h 759215"/>
                <a:gd name="connsiteX9" fmla="*/ 1455172 w 1625423"/>
                <a:gd name="connsiteY9" fmla="*/ 507920 h 759215"/>
                <a:gd name="connsiteX10" fmla="*/ 1455172 w 1625423"/>
                <a:gd name="connsiteY10" fmla="*/ 507921 h 759215"/>
                <a:gd name="connsiteX11" fmla="*/ 1625423 w 1625423"/>
                <a:gd name="connsiteY11" fmla="*/ 393617 h 759215"/>
                <a:gd name="connsiteX12" fmla="*/ 1455173 w 1625423"/>
                <a:gd name="connsiteY12" fmla="*/ 279315 h 759215"/>
                <a:gd name="connsiteX13" fmla="*/ 1455173 w 1625423"/>
                <a:gd name="connsiteY13" fmla="*/ 279313 h 759215"/>
                <a:gd name="connsiteX14" fmla="*/ 1333418 w 1625423"/>
                <a:gd name="connsiteY14" fmla="*/ 279313 h 759215"/>
                <a:gd name="connsiteX15" fmla="*/ 1238969 w 1625423"/>
                <a:gd name="connsiteY15" fmla="*/ 187882 h 759215"/>
                <a:gd name="connsiteX16" fmla="*/ 1144520 w 1625423"/>
                <a:gd name="connsiteY16" fmla="*/ 279313 h 759215"/>
                <a:gd name="connsiteX17" fmla="*/ 998842 w 1625423"/>
                <a:gd name="connsiteY17" fmla="*/ 279313 h 759215"/>
                <a:gd name="connsiteX18" fmla="*/ 941690 w 1625423"/>
                <a:gd name="connsiteY18" fmla="*/ 223987 h 759215"/>
                <a:gd name="connsiteX19" fmla="*/ 884538 w 1625423"/>
                <a:gd name="connsiteY19" fmla="*/ 279313 h 759215"/>
                <a:gd name="connsiteX20" fmla="*/ 743638 w 1625423"/>
                <a:gd name="connsiteY20" fmla="*/ 279313 h 759215"/>
                <a:gd name="connsiteX21" fmla="*/ 733081 w 1625423"/>
                <a:gd name="connsiteY21" fmla="*/ 241475 h 759215"/>
                <a:gd name="connsiteX22" fmla="*/ 241474 w 1625423"/>
                <a:gd name="connsiteY22" fmla="*/ 26133 h 759215"/>
                <a:gd name="connsiteX23" fmla="*/ 26133 w 1625423"/>
                <a:gd name="connsiteY23" fmla="*/ 517741 h 75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25423" h="759215">
                  <a:moveTo>
                    <a:pt x="172433" y="447792"/>
                  </a:moveTo>
                  <a:cubicBezTo>
                    <a:pt x="149619" y="389412"/>
                    <a:pt x="178451" y="323590"/>
                    <a:pt x="236831" y="300776"/>
                  </a:cubicBezTo>
                  <a:cubicBezTo>
                    <a:pt x="295212" y="277962"/>
                    <a:pt x="361033" y="306794"/>
                    <a:pt x="383847" y="365174"/>
                  </a:cubicBezTo>
                  <a:cubicBezTo>
                    <a:pt x="406662" y="423555"/>
                    <a:pt x="377830" y="489376"/>
                    <a:pt x="319449" y="512190"/>
                  </a:cubicBezTo>
                  <a:cubicBezTo>
                    <a:pt x="261068" y="535005"/>
                    <a:pt x="195247" y="506173"/>
                    <a:pt x="172433" y="447792"/>
                  </a:cubicBezTo>
                  <a:close/>
                  <a:moveTo>
                    <a:pt x="26133" y="517741"/>
                  </a:moveTo>
                  <a:cubicBezTo>
                    <a:pt x="102421" y="712959"/>
                    <a:pt x="322522" y="809371"/>
                    <a:pt x="517740" y="733082"/>
                  </a:cubicBezTo>
                  <a:cubicBezTo>
                    <a:pt x="615349" y="694938"/>
                    <a:pt x="688256" y="620840"/>
                    <a:pt x="727226" y="531877"/>
                  </a:cubicBezTo>
                  <a:lnTo>
                    <a:pt x="735093" y="507920"/>
                  </a:lnTo>
                  <a:lnTo>
                    <a:pt x="1455172" y="507920"/>
                  </a:lnTo>
                  <a:lnTo>
                    <a:pt x="1455172" y="507921"/>
                  </a:lnTo>
                  <a:lnTo>
                    <a:pt x="1625423" y="393617"/>
                  </a:lnTo>
                  <a:lnTo>
                    <a:pt x="1455173" y="279315"/>
                  </a:lnTo>
                  <a:lnTo>
                    <a:pt x="1455173" y="279313"/>
                  </a:lnTo>
                  <a:lnTo>
                    <a:pt x="1333418" y="279313"/>
                  </a:lnTo>
                  <a:lnTo>
                    <a:pt x="1238969" y="187882"/>
                  </a:lnTo>
                  <a:lnTo>
                    <a:pt x="1144520" y="279313"/>
                  </a:lnTo>
                  <a:lnTo>
                    <a:pt x="998842" y="279313"/>
                  </a:lnTo>
                  <a:lnTo>
                    <a:pt x="941690" y="223987"/>
                  </a:lnTo>
                  <a:lnTo>
                    <a:pt x="884538" y="279313"/>
                  </a:lnTo>
                  <a:lnTo>
                    <a:pt x="743638" y="279313"/>
                  </a:lnTo>
                  <a:lnTo>
                    <a:pt x="733081" y="241475"/>
                  </a:lnTo>
                  <a:cubicBezTo>
                    <a:pt x="656793" y="46257"/>
                    <a:pt x="436692" y="-50155"/>
                    <a:pt x="241474" y="26133"/>
                  </a:cubicBezTo>
                  <a:cubicBezTo>
                    <a:pt x="46256" y="102422"/>
                    <a:pt x="-50156" y="322523"/>
                    <a:pt x="26133" y="517741"/>
                  </a:cubicBezTo>
                  <a:close/>
                </a:path>
              </a:pathLst>
            </a:custGeom>
            <a:ln w="38100">
              <a:solidFill>
                <a:schemeClr val="bg2">
                  <a:lumMod val="90000"/>
                </a:schemeClr>
              </a:solidFill>
              <a:headEnd/>
              <a:tailEnd/>
            </a:ln>
          </p:spPr>
          <p:style>
            <a:lnRef idx="2">
              <a:schemeClr val="accent4"/>
            </a:lnRef>
            <a:fillRef idx="1">
              <a:schemeClr val="lt1"/>
            </a:fillRef>
            <a:effectRef idx="0">
              <a:schemeClr val="accent4"/>
            </a:effectRef>
            <a:fontRef idx="minor">
              <a:schemeClr val="dk1"/>
            </a:fontRef>
          </p:style>
          <p:txBody>
            <a:bodyPr vert="horz" wrap="square" lIns="76200" tIns="38100" rIns="76200" bIns="38100" numCol="1" anchor="t" anchorCtr="0" compatLnSpc="1">
              <a:prstTxWarp prst="textNoShape">
                <a:avLst/>
              </a:prstTxWarp>
            </a:bodyPr>
            <a:lstStyle/>
            <a:p>
              <a:pPr defTabSz="914307">
                <a:defRPr/>
              </a:pPr>
              <a:endParaRPr lang="en-US" sz="1500" dirty="0">
                <a:solidFill>
                  <a:srgbClr val="FFFFFF"/>
                </a:solidFill>
                <a:latin typeface="Amazon Ember"/>
              </a:endParaRPr>
            </a:p>
          </p:txBody>
        </p:sp>
        <p:sp useBgFill="1">
          <p:nvSpPr>
            <p:cNvPr id="8" name="Freeform: Shape 194">
              <a:extLst>
                <a:ext uri="{FF2B5EF4-FFF2-40B4-BE49-F238E27FC236}">
                  <a16:creationId xmlns:a16="http://schemas.microsoft.com/office/drawing/2014/main" id="{229DB74B-817C-4ABF-B403-4B336E1E1F6D}"/>
                </a:ext>
                <a:ext uri="{C183D7F6-B498-43B3-948B-1728B52AA6E4}">
                  <adec:decorative xmlns:adec="http://schemas.microsoft.com/office/drawing/2017/decorative" val="1"/>
                </a:ext>
              </a:extLst>
            </p:cNvPr>
            <p:cNvSpPr/>
            <p:nvPr/>
          </p:nvSpPr>
          <p:spPr>
            <a:xfrm rot="5400000" flipV="1">
              <a:off x="5304091" y="2363231"/>
              <a:ext cx="808862" cy="377812"/>
            </a:xfrm>
            <a:custGeom>
              <a:avLst/>
              <a:gdLst>
                <a:gd name="connsiteX0" fmla="*/ 172433 w 1625423"/>
                <a:gd name="connsiteY0" fmla="*/ 447792 h 759215"/>
                <a:gd name="connsiteX1" fmla="*/ 236831 w 1625423"/>
                <a:gd name="connsiteY1" fmla="*/ 300776 h 759215"/>
                <a:gd name="connsiteX2" fmla="*/ 383847 w 1625423"/>
                <a:gd name="connsiteY2" fmla="*/ 365174 h 759215"/>
                <a:gd name="connsiteX3" fmla="*/ 319449 w 1625423"/>
                <a:gd name="connsiteY3" fmla="*/ 512190 h 759215"/>
                <a:gd name="connsiteX4" fmla="*/ 172433 w 1625423"/>
                <a:gd name="connsiteY4" fmla="*/ 447792 h 759215"/>
                <a:gd name="connsiteX5" fmla="*/ 26133 w 1625423"/>
                <a:gd name="connsiteY5" fmla="*/ 517741 h 759215"/>
                <a:gd name="connsiteX6" fmla="*/ 517740 w 1625423"/>
                <a:gd name="connsiteY6" fmla="*/ 733082 h 759215"/>
                <a:gd name="connsiteX7" fmla="*/ 727226 w 1625423"/>
                <a:gd name="connsiteY7" fmla="*/ 531877 h 759215"/>
                <a:gd name="connsiteX8" fmla="*/ 735093 w 1625423"/>
                <a:gd name="connsiteY8" fmla="*/ 507920 h 759215"/>
                <a:gd name="connsiteX9" fmla="*/ 1455172 w 1625423"/>
                <a:gd name="connsiteY9" fmla="*/ 507920 h 759215"/>
                <a:gd name="connsiteX10" fmla="*/ 1455172 w 1625423"/>
                <a:gd name="connsiteY10" fmla="*/ 507921 h 759215"/>
                <a:gd name="connsiteX11" fmla="*/ 1625423 w 1625423"/>
                <a:gd name="connsiteY11" fmla="*/ 393617 h 759215"/>
                <a:gd name="connsiteX12" fmla="*/ 1455173 w 1625423"/>
                <a:gd name="connsiteY12" fmla="*/ 279315 h 759215"/>
                <a:gd name="connsiteX13" fmla="*/ 1455173 w 1625423"/>
                <a:gd name="connsiteY13" fmla="*/ 279313 h 759215"/>
                <a:gd name="connsiteX14" fmla="*/ 1333418 w 1625423"/>
                <a:gd name="connsiteY14" fmla="*/ 279313 h 759215"/>
                <a:gd name="connsiteX15" fmla="*/ 1238969 w 1625423"/>
                <a:gd name="connsiteY15" fmla="*/ 187882 h 759215"/>
                <a:gd name="connsiteX16" fmla="*/ 1144520 w 1625423"/>
                <a:gd name="connsiteY16" fmla="*/ 279313 h 759215"/>
                <a:gd name="connsiteX17" fmla="*/ 998842 w 1625423"/>
                <a:gd name="connsiteY17" fmla="*/ 279313 h 759215"/>
                <a:gd name="connsiteX18" fmla="*/ 941690 w 1625423"/>
                <a:gd name="connsiteY18" fmla="*/ 223987 h 759215"/>
                <a:gd name="connsiteX19" fmla="*/ 884538 w 1625423"/>
                <a:gd name="connsiteY19" fmla="*/ 279313 h 759215"/>
                <a:gd name="connsiteX20" fmla="*/ 743638 w 1625423"/>
                <a:gd name="connsiteY20" fmla="*/ 279313 h 759215"/>
                <a:gd name="connsiteX21" fmla="*/ 733081 w 1625423"/>
                <a:gd name="connsiteY21" fmla="*/ 241475 h 759215"/>
                <a:gd name="connsiteX22" fmla="*/ 241474 w 1625423"/>
                <a:gd name="connsiteY22" fmla="*/ 26133 h 759215"/>
                <a:gd name="connsiteX23" fmla="*/ 26133 w 1625423"/>
                <a:gd name="connsiteY23" fmla="*/ 517741 h 75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25423" h="759215">
                  <a:moveTo>
                    <a:pt x="172433" y="447792"/>
                  </a:moveTo>
                  <a:cubicBezTo>
                    <a:pt x="149619" y="389412"/>
                    <a:pt x="178451" y="323590"/>
                    <a:pt x="236831" y="300776"/>
                  </a:cubicBezTo>
                  <a:cubicBezTo>
                    <a:pt x="295212" y="277962"/>
                    <a:pt x="361033" y="306794"/>
                    <a:pt x="383847" y="365174"/>
                  </a:cubicBezTo>
                  <a:cubicBezTo>
                    <a:pt x="406662" y="423555"/>
                    <a:pt x="377830" y="489376"/>
                    <a:pt x="319449" y="512190"/>
                  </a:cubicBezTo>
                  <a:cubicBezTo>
                    <a:pt x="261068" y="535005"/>
                    <a:pt x="195247" y="506173"/>
                    <a:pt x="172433" y="447792"/>
                  </a:cubicBezTo>
                  <a:close/>
                  <a:moveTo>
                    <a:pt x="26133" y="517741"/>
                  </a:moveTo>
                  <a:cubicBezTo>
                    <a:pt x="102421" y="712959"/>
                    <a:pt x="322522" y="809371"/>
                    <a:pt x="517740" y="733082"/>
                  </a:cubicBezTo>
                  <a:cubicBezTo>
                    <a:pt x="615349" y="694938"/>
                    <a:pt x="688256" y="620840"/>
                    <a:pt x="727226" y="531877"/>
                  </a:cubicBezTo>
                  <a:lnTo>
                    <a:pt x="735093" y="507920"/>
                  </a:lnTo>
                  <a:lnTo>
                    <a:pt x="1455172" y="507920"/>
                  </a:lnTo>
                  <a:lnTo>
                    <a:pt x="1455172" y="507921"/>
                  </a:lnTo>
                  <a:lnTo>
                    <a:pt x="1625423" y="393617"/>
                  </a:lnTo>
                  <a:lnTo>
                    <a:pt x="1455173" y="279315"/>
                  </a:lnTo>
                  <a:lnTo>
                    <a:pt x="1455173" y="279313"/>
                  </a:lnTo>
                  <a:lnTo>
                    <a:pt x="1333418" y="279313"/>
                  </a:lnTo>
                  <a:lnTo>
                    <a:pt x="1238969" y="187882"/>
                  </a:lnTo>
                  <a:lnTo>
                    <a:pt x="1144520" y="279313"/>
                  </a:lnTo>
                  <a:lnTo>
                    <a:pt x="998842" y="279313"/>
                  </a:lnTo>
                  <a:lnTo>
                    <a:pt x="941690" y="223987"/>
                  </a:lnTo>
                  <a:lnTo>
                    <a:pt x="884538" y="279313"/>
                  </a:lnTo>
                  <a:lnTo>
                    <a:pt x="743638" y="279313"/>
                  </a:lnTo>
                  <a:lnTo>
                    <a:pt x="733081" y="241475"/>
                  </a:lnTo>
                  <a:cubicBezTo>
                    <a:pt x="656793" y="46257"/>
                    <a:pt x="436692" y="-50155"/>
                    <a:pt x="241474" y="26133"/>
                  </a:cubicBezTo>
                  <a:cubicBezTo>
                    <a:pt x="46256" y="102422"/>
                    <a:pt x="-50156" y="322523"/>
                    <a:pt x="26133" y="517741"/>
                  </a:cubicBezTo>
                  <a:close/>
                </a:path>
              </a:pathLst>
            </a:custGeom>
            <a:ln w="38100">
              <a:solidFill>
                <a:schemeClr val="bg1"/>
              </a:solidFill>
              <a:headEnd/>
              <a:tailEnd/>
            </a:ln>
          </p:spPr>
          <p:style>
            <a:lnRef idx="2">
              <a:schemeClr val="accent4"/>
            </a:lnRef>
            <a:fillRef idx="1">
              <a:schemeClr val="lt1"/>
            </a:fillRef>
            <a:effectRef idx="0">
              <a:schemeClr val="accent4"/>
            </a:effectRef>
            <a:fontRef idx="minor">
              <a:schemeClr val="dk1"/>
            </a:fontRef>
          </p:style>
          <p:txBody>
            <a:bodyPr vert="horz" wrap="square" lIns="76200" tIns="38100" rIns="76200" bIns="38100" numCol="1" anchor="t" anchorCtr="0" compatLnSpc="1">
              <a:prstTxWarp prst="textNoShape">
                <a:avLst/>
              </a:prstTxWarp>
            </a:bodyPr>
            <a:lstStyle/>
            <a:p>
              <a:pPr defTabSz="914307">
                <a:defRPr/>
              </a:pPr>
              <a:endParaRPr lang="en-US" sz="1500" dirty="0">
                <a:solidFill>
                  <a:srgbClr val="FFFFFF"/>
                </a:solidFill>
                <a:latin typeface="Amazon Ember"/>
              </a:endParaRPr>
            </a:p>
          </p:txBody>
        </p:sp>
        <p:sp>
          <p:nvSpPr>
            <p:cNvPr id="9" name="Oval 8">
              <a:extLst>
                <a:ext uri="{FF2B5EF4-FFF2-40B4-BE49-F238E27FC236}">
                  <a16:creationId xmlns:a16="http://schemas.microsoft.com/office/drawing/2014/main" id="{E0667E39-1032-42A1-827B-2F57C86EF0D2}"/>
                </a:ext>
                <a:ext uri="{C183D7F6-B498-43B3-948B-1728B52AA6E4}">
                  <adec:decorative xmlns:adec="http://schemas.microsoft.com/office/drawing/2017/decorative" val="1"/>
                </a:ext>
              </a:extLst>
            </p:cNvPr>
            <p:cNvSpPr/>
            <p:nvPr/>
          </p:nvSpPr>
          <p:spPr>
            <a:xfrm>
              <a:off x="5673400" y="2168057"/>
              <a:ext cx="230789" cy="230789"/>
            </a:xfrm>
            <a:prstGeom prst="ellipse">
              <a:avLst/>
            </a:prstGeom>
            <a:noFill/>
            <a:ln>
              <a:solidFill>
                <a:schemeClr val="bg2">
                  <a:lumMod val="90000"/>
                </a:schemeClr>
              </a:solidFill>
              <a:headEnd/>
              <a:tailEnd/>
            </a:ln>
          </p:spPr>
          <p:style>
            <a:lnRef idx="2">
              <a:schemeClr val="accent4"/>
            </a:lnRef>
            <a:fillRef idx="1">
              <a:schemeClr val="lt1"/>
            </a:fillRef>
            <a:effectRef idx="0">
              <a:schemeClr val="accent4"/>
            </a:effectRef>
            <a:fontRef idx="minor">
              <a:schemeClr val="dk1"/>
            </a:fontRef>
          </p:style>
          <p:txBody>
            <a:bodyPr vert="horz" wrap="square" lIns="76200" tIns="38100" rIns="76200" bIns="38100" numCol="1" anchor="t" anchorCtr="0" compatLnSpc="1">
              <a:prstTxWarp prst="textNoShape">
                <a:avLst/>
              </a:prstTxWarp>
            </a:bodyPr>
            <a:lstStyle/>
            <a:p>
              <a:pPr defTabSz="914307">
                <a:defRPr/>
              </a:pPr>
              <a:endParaRPr lang="en-US" sz="1500" dirty="0">
                <a:solidFill>
                  <a:srgbClr val="FFFFFF"/>
                </a:solidFill>
                <a:latin typeface="Amazon Ember"/>
              </a:endParaRPr>
            </a:p>
          </p:txBody>
        </p:sp>
        <p:sp useBgFill="1">
          <p:nvSpPr>
            <p:cNvPr id="10" name="Freeform: Shape 196">
              <a:extLst>
                <a:ext uri="{FF2B5EF4-FFF2-40B4-BE49-F238E27FC236}">
                  <a16:creationId xmlns:a16="http://schemas.microsoft.com/office/drawing/2014/main" id="{B9DD1DBB-6828-4069-B738-A51289F1980A}"/>
                </a:ext>
                <a:ext uri="{C183D7F6-B498-43B3-948B-1728B52AA6E4}">
                  <adec:decorative xmlns:adec="http://schemas.microsoft.com/office/drawing/2017/decorative" val="1"/>
                </a:ext>
              </a:extLst>
            </p:cNvPr>
            <p:cNvSpPr/>
            <p:nvPr/>
          </p:nvSpPr>
          <p:spPr>
            <a:xfrm rot="4119307" flipV="1">
              <a:off x="5449118" y="2337044"/>
              <a:ext cx="808862" cy="377812"/>
            </a:xfrm>
            <a:custGeom>
              <a:avLst/>
              <a:gdLst>
                <a:gd name="connsiteX0" fmla="*/ 172433 w 1625423"/>
                <a:gd name="connsiteY0" fmla="*/ 447792 h 759215"/>
                <a:gd name="connsiteX1" fmla="*/ 236831 w 1625423"/>
                <a:gd name="connsiteY1" fmla="*/ 300776 h 759215"/>
                <a:gd name="connsiteX2" fmla="*/ 383847 w 1625423"/>
                <a:gd name="connsiteY2" fmla="*/ 365174 h 759215"/>
                <a:gd name="connsiteX3" fmla="*/ 319449 w 1625423"/>
                <a:gd name="connsiteY3" fmla="*/ 512190 h 759215"/>
                <a:gd name="connsiteX4" fmla="*/ 172433 w 1625423"/>
                <a:gd name="connsiteY4" fmla="*/ 447792 h 759215"/>
                <a:gd name="connsiteX5" fmla="*/ 26133 w 1625423"/>
                <a:gd name="connsiteY5" fmla="*/ 517741 h 759215"/>
                <a:gd name="connsiteX6" fmla="*/ 517740 w 1625423"/>
                <a:gd name="connsiteY6" fmla="*/ 733082 h 759215"/>
                <a:gd name="connsiteX7" fmla="*/ 727226 w 1625423"/>
                <a:gd name="connsiteY7" fmla="*/ 531877 h 759215"/>
                <a:gd name="connsiteX8" fmla="*/ 735093 w 1625423"/>
                <a:gd name="connsiteY8" fmla="*/ 507920 h 759215"/>
                <a:gd name="connsiteX9" fmla="*/ 1455172 w 1625423"/>
                <a:gd name="connsiteY9" fmla="*/ 507920 h 759215"/>
                <a:gd name="connsiteX10" fmla="*/ 1455172 w 1625423"/>
                <a:gd name="connsiteY10" fmla="*/ 507921 h 759215"/>
                <a:gd name="connsiteX11" fmla="*/ 1625423 w 1625423"/>
                <a:gd name="connsiteY11" fmla="*/ 393617 h 759215"/>
                <a:gd name="connsiteX12" fmla="*/ 1455173 w 1625423"/>
                <a:gd name="connsiteY12" fmla="*/ 279315 h 759215"/>
                <a:gd name="connsiteX13" fmla="*/ 1455173 w 1625423"/>
                <a:gd name="connsiteY13" fmla="*/ 279313 h 759215"/>
                <a:gd name="connsiteX14" fmla="*/ 1333418 w 1625423"/>
                <a:gd name="connsiteY14" fmla="*/ 279313 h 759215"/>
                <a:gd name="connsiteX15" fmla="*/ 1238969 w 1625423"/>
                <a:gd name="connsiteY15" fmla="*/ 187882 h 759215"/>
                <a:gd name="connsiteX16" fmla="*/ 1144520 w 1625423"/>
                <a:gd name="connsiteY16" fmla="*/ 279313 h 759215"/>
                <a:gd name="connsiteX17" fmla="*/ 998842 w 1625423"/>
                <a:gd name="connsiteY17" fmla="*/ 279313 h 759215"/>
                <a:gd name="connsiteX18" fmla="*/ 941690 w 1625423"/>
                <a:gd name="connsiteY18" fmla="*/ 223987 h 759215"/>
                <a:gd name="connsiteX19" fmla="*/ 884538 w 1625423"/>
                <a:gd name="connsiteY19" fmla="*/ 279313 h 759215"/>
                <a:gd name="connsiteX20" fmla="*/ 743638 w 1625423"/>
                <a:gd name="connsiteY20" fmla="*/ 279313 h 759215"/>
                <a:gd name="connsiteX21" fmla="*/ 733081 w 1625423"/>
                <a:gd name="connsiteY21" fmla="*/ 241475 h 759215"/>
                <a:gd name="connsiteX22" fmla="*/ 241474 w 1625423"/>
                <a:gd name="connsiteY22" fmla="*/ 26133 h 759215"/>
                <a:gd name="connsiteX23" fmla="*/ 26133 w 1625423"/>
                <a:gd name="connsiteY23" fmla="*/ 517741 h 75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25423" h="759215">
                  <a:moveTo>
                    <a:pt x="172433" y="447792"/>
                  </a:moveTo>
                  <a:cubicBezTo>
                    <a:pt x="149619" y="389412"/>
                    <a:pt x="178451" y="323590"/>
                    <a:pt x="236831" y="300776"/>
                  </a:cubicBezTo>
                  <a:cubicBezTo>
                    <a:pt x="295212" y="277962"/>
                    <a:pt x="361033" y="306794"/>
                    <a:pt x="383847" y="365174"/>
                  </a:cubicBezTo>
                  <a:cubicBezTo>
                    <a:pt x="406662" y="423555"/>
                    <a:pt x="377830" y="489376"/>
                    <a:pt x="319449" y="512190"/>
                  </a:cubicBezTo>
                  <a:cubicBezTo>
                    <a:pt x="261068" y="535005"/>
                    <a:pt x="195247" y="506173"/>
                    <a:pt x="172433" y="447792"/>
                  </a:cubicBezTo>
                  <a:close/>
                  <a:moveTo>
                    <a:pt x="26133" y="517741"/>
                  </a:moveTo>
                  <a:cubicBezTo>
                    <a:pt x="102421" y="712959"/>
                    <a:pt x="322522" y="809371"/>
                    <a:pt x="517740" y="733082"/>
                  </a:cubicBezTo>
                  <a:cubicBezTo>
                    <a:pt x="615349" y="694938"/>
                    <a:pt x="688256" y="620840"/>
                    <a:pt x="727226" y="531877"/>
                  </a:cubicBezTo>
                  <a:lnTo>
                    <a:pt x="735093" y="507920"/>
                  </a:lnTo>
                  <a:lnTo>
                    <a:pt x="1455172" y="507920"/>
                  </a:lnTo>
                  <a:lnTo>
                    <a:pt x="1455172" y="507921"/>
                  </a:lnTo>
                  <a:lnTo>
                    <a:pt x="1625423" y="393617"/>
                  </a:lnTo>
                  <a:lnTo>
                    <a:pt x="1455173" y="279315"/>
                  </a:lnTo>
                  <a:lnTo>
                    <a:pt x="1455173" y="279313"/>
                  </a:lnTo>
                  <a:lnTo>
                    <a:pt x="1333418" y="279313"/>
                  </a:lnTo>
                  <a:lnTo>
                    <a:pt x="1238969" y="187882"/>
                  </a:lnTo>
                  <a:lnTo>
                    <a:pt x="1144520" y="279313"/>
                  </a:lnTo>
                  <a:lnTo>
                    <a:pt x="998842" y="279313"/>
                  </a:lnTo>
                  <a:lnTo>
                    <a:pt x="941690" y="223987"/>
                  </a:lnTo>
                  <a:lnTo>
                    <a:pt x="884538" y="279313"/>
                  </a:lnTo>
                  <a:lnTo>
                    <a:pt x="743638" y="279313"/>
                  </a:lnTo>
                  <a:lnTo>
                    <a:pt x="733081" y="241475"/>
                  </a:lnTo>
                  <a:cubicBezTo>
                    <a:pt x="656793" y="46257"/>
                    <a:pt x="436692" y="-50155"/>
                    <a:pt x="241474" y="26133"/>
                  </a:cubicBezTo>
                  <a:cubicBezTo>
                    <a:pt x="46256" y="102422"/>
                    <a:pt x="-50156" y="322523"/>
                    <a:pt x="26133" y="517741"/>
                  </a:cubicBezTo>
                  <a:close/>
                </a:path>
              </a:pathLst>
            </a:custGeom>
            <a:ln w="38100">
              <a:solidFill>
                <a:schemeClr val="bg1"/>
              </a:solidFill>
              <a:headEnd/>
              <a:tailEnd/>
            </a:ln>
          </p:spPr>
          <p:style>
            <a:lnRef idx="2">
              <a:schemeClr val="accent4"/>
            </a:lnRef>
            <a:fillRef idx="1">
              <a:schemeClr val="lt1"/>
            </a:fillRef>
            <a:effectRef idx="0">
              <a:schemeClr val="accent4"/>
            </a:effectRef>
            <a:fontRef idx="minor">
              <a:schemeClr val="dk1"/>
            </a:fontRef>
          </p:style>
          <p:txBody>
            <a:bodyPr vert="horz" wrap="square" lIns="76200" tIns="38100" rIns="76200" bIns="38100" numCol="1" anchor="t" anchorCtr="0" compatLnSpc="1">
              <a:prstTxWarp prst="textNoShape">
                <a:avLst/>
              </a:prstTxWarp>
            </a:bodyPr>
            <a:lstStyle/>
            <a:p>
              <a:pPr defTabSz="914307">
                <a:defRPr/>
              </a:pPr>
              <a:endParaRPr lang="en-US" sz="1500" dirty="0">
                <a:solidFill>
                  <a:srgbClr val="FFFFFF"/>
                </a:solidFill>
                <a:latin typeface="Amazon Ember"/>
              </a:endParaRPr>
            </a:p>
          </p:txBody>
        </p:sp>
        <p:sp>
          <p:nvSpPr>
            <p:cNvPr id="11" name="Freeform: Shape 197">
              <a:extLst>
                <a:ext uri="{FF2B5EF4-FFF2-40B4-BE49-F238E27FC236}">
                  <a16:creationId xmlns:a16="http://schemas.microsoft.com/office/drawing/2014/main" id="{EB467F6F-5790-4FE6-8247-DB5A72AC5816}"/>
                </a:ext>
                <a:ext uri="{C183D7F6-B498-43B3-948B-1728B52AA6E4}">
                  <adec:decorative xmlns:adec="http://schemas.microsoft.com/office/drawing/2017/decorative" val="1"/>
                </a:ext>
              </a:extLst>
            </p:cNvPr>
            <p:cNvSpPr/>
            <p:nvPr/>
          </p:nvSpPr>
          <p:spPr>
            <a:xfrm>
              <a:off x="5562551" y="1918539"/>
              <a:ext cx="340939" cy="340938"/>
            </a:xfrm>
            <a:custGeom>
              <a:avLst/>
              <a:gdLst>
                <a:gd name="connsiteX0" fmla="*/ 170304 w 340608"/>
                <a:gd name="connsiteY0" fmla="*/ 0 h 340608"/>
                <a:gd name="connsiteX1" fmla="*/ 340608 w 340608"/>
                <a:gd name="connsiteY1" fmla="*/ 170304 h 340608"/>
                <a:gd name="connsiteX2" fmla="*/ 170304 w 340608"/>
                <a:gd name="connsiteY2" fmla="*/ 340608 h 340608"/>
                <a:gd name="connsiteX3" fmla="*/ 165012 w 340608"/>
                <a:gd name="connsiteY3" fmla="*/ 339540 h 340608"/>
                <a:gd name="connsiteX4" fmla="*/ 160690 w 340608"/>
                <a:gd name="connsiteY4" fmla="*/ 311242 h 340608"/>
                <a:gd name="connsiteX5" fmla="*/ 45498 w 340608"/>
                <a:gd name="connsiteY5" fmla="*/ 210308 h 340608"/>
                <a:gd name="connsiteX6" fmla="*/ 9990 w 340608"/>
                <a:gd name="connsiteY6" fmla="*/ 219785 h 340608"/>
                <a:gd name="connsiteX7" fmla="*/ 0 w 340608"/>
                <a:gd name="connsiteY7" fmla="*/ 170304 h 340608"/>
                <a:gd name="connsiteX8" fmla="*/ 170304 w 340608"/>
                <a:gd name="connsiteY8" fmla="*/ 0 h 340608"/>
                <a:gd name="connsiteX0" fmla="*/ 160690 w 340608"/>
                <a:gd name="connsiteY0" fmla="*/ 311242 h 402682"/>
                <a:gd name="connsiteX1" fmla="*/ 45498 w 340608"/>
                <a:gd name="connsiteY1" fmla="*/ 210308 h 402682"/>
                <a:gd name="connsiteX2" fmla="*/ 9990 w 340608"/>
                <a:gd name="connsiteY2" fmla="*/ 219785 h 402682"/>
                <a:gd name="connsiteX3" fmla="*/ 0 w 340608"/>
                <a:gd name="connsiteY3" fmla="*/ 170304 h 402682"/>
                <a:gd name="connsiteX4" fmla="*/ 170304 w 340608"/>
                <a:gd name="connsiteY4" fmla="*/ 0 h 402682"/>
                <a:gd name="connsiteX5" fmla="*/ 340608 w 340608"/>
                <a:gd name="connsiteY5" fmla="*/ 170304 h 402682"/>
                <a:gd name="connsiteX6" fmla="*/ 170304 w 340608"/>
                <a:gd name="connsiteY6" fmla="*/ 340608 h 402682"/>
                <a:gd name="connsiteX7" fmla="*/ 165012 w 340608"/>
                <a:gd name="connsiteY7" fmla="*/ 339540 h 402682"/>
                <a:gd name="connsiteX8" fmla="*/ 252130 w 340608"/>
                <a:gd name="connsiteY8" fmla="*/ 402682 h 402682"/>
                <a:gd name="connsiteX0" fmla="*/ 160690 w 340608"/>
                <a:gd name="connsiteY0" fmla="*/ 311242 h 340608"/>
                <a:gd name="connsiteX1" fmla="*/ 45498 w 340608"/>
                <a:gd name="connsiteY1" fmla="*/ 210308 h 340608"/>
                <a:gd name="connsiteX2" fmla="*/ 9990 w 340608"/>
                <a:gd name="connsiteY2" fmla="*/ 219785 h 340608"/>
                <a:gd name="connsiteX3" fmla="*/ 0 w 340608"/>
                <a:gd name="connsiteY3" fmla="*/ 170304 h 340608"/>
                <a:gd name="connsiteX4" fmla="*/ 170304 w 340608"/>
                <a:gd name="connsiteY4" fmla="*/ 0 h 340608"/>
                <a:gd name="connsiteX5" fmla="*/ 340608 w 340608"/>
                <a:gd name="connsiteY5" fmla="*/ 170304 h 340608"/>
                <a:gd name="connsiteX6" fmla="*/ 170304 w 340608"/>
                <a:gd name="connsiteY6" fmla="*/ 340608 h 340608"/>
                <a:gd name="connsiteX7" fmla="*/ 165012 w 340608"/>
                <a:gd name="connsiteY7" fmla="*/ 339540 h 340608"/>
                <a:gd name="connsiteX0" fmla="*/ 45498 w 340608"/>
                <a:gd name="connsiteY0" fmla="*/ 210308 h 340608"/>
                <a:gd name="connsiteX1" fmla="*/ 9990 w 340608"/>
                <a:gd name="connsiteY1" fmla="*/ 219785 h 340608"/>
                <a:gd name="connsiteX2" fmla="*/ 0 w 340608"/>
                <a:gd name="connsiteY2" fmla="*/ 170304 h 340608"/>
                <a:gd name="connsiteX3" fmla="*/ 170304 w 340608"/>
                <a:gd name="connsiteY3" fmla="*/ 0 h 340608"/>
                <a:gd name="connsiteX4" fmla="*/ 340608 w 340608"/>
                <a:gd name="connsiteY4" fmla="*/ 170304 h 340608"/>
                <a:gd name="connsiteX5" fmla="*/ 170304 w 340608"/>
                <a:gd name="connsiteY5" fmla="*/ 340608 h 340608"/>
                <a:gd name="connsiteX6" fmla="*/ 165012 w 340608"/>
                <a:gd name="connsiteY6" fmla="*/ 339540 h 340608"/>
                <a:gd name="connsiteX0" fmla="*/ 9990 w 340608"/>
                <a:gd name="connsiteY0" fmla="*/ 219785 h 340608"/>
                <a:gd name="connsiteX1" fmla="*/ 0 w 340608"/>
                <a:gd name="connsiteY1" fmla="*/ 170304 h 340608"/>
                <a:gd name="connsiteX2" fmla="*/ 170304 w 340608"/>
                <a:gd name="connsiteY2" fmla="*/ 0 h 340608"/>
                <a:gd name="connsiteX3" fmla="*/ 340608 w 340608"/>
                <a:gd name="connsiteY3" fmla="*/ 170304 h 340608"/>
                <a:gd name="connsiteX4" fmla="*/ 170304 w 340608"/>
                <a:gd name="connsiteY4" fmla="*/ 340608 h 340608"/>
                <a:gd name="connsiteX5" fmla="*/ 165012 w 340608"/>
                <a:gd name="connsiteY5" fmla="*/ 339540 h 34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608" h="340608">
                  <a:moveTo>
                    <a:pt x="9990" y="219785"/>
                  </a:moveTo>
                  <a:lnTo>
                    <a:pt x="0" y="170304"/>
                  </a:lnTo>
                  <a:cubicBezTo>
                    <a:pt x="0" y="76248"/>
                    <a:pt x="76248" y="0"/>
                    <a:pt x="170304" y="0"/>
                  </a:cubicBezTo>
                  <a:cubicBezTo>
                    <a:pt x="264360" y="0"/>
                    <a:pt x="340608" y="76248"/>
                    <a:pt x="340608" y="170304"/>
                  </a:cubicBezTo>
                  <a:cubicBezTo>
                    <a:pt x="340608" y="264360"/>
                    <a:pt x="264360" y="340608"/>
                    <a:pt x="170304" y="340608"/>
                  </a:cubicBezTo>
                  <a:lnTo>
                    <a:pt x="165012" y="339540"/>
                  </a:lnTo>
                </a:path>
              </a:pathLst>
            </a:custGeom>
            <a:noFill/>
            <a:ln w="38100">
              <a:solidFill>
                <a:schemeClr val="bg1"/>
              </a:solidFill>
              <a:headEnd/>
              <a:tailEnd/>
            </a:ln>
          </p:spPr>
          <p:style>
            <a:lnRef idx="2">
              <a:schemeClr val="accent4"/>
            </a:lnRef>
            <a:fillRef idx="1">
              <a:schemeClr val="lt1"/>
            </a:fillRef>
            <a:effectRef idx="0">
              <a:schemeClr val="accent4"/>
            </a:effectRef>
            <a:fontRef idx="minor">
              <a:schemeClr val="dk1"/>
            </a:fontRef>
          </p:style>
          <p:txBody>
            <a:bodyPr vert="horz" wrap="square" lIns="76200" tIns="38100" rIns="76200" bIns="38100" numCol="1" anchor="t" anchorCtr="0" compatLnSpc="1">
              <a:prstTxWarp prst="textNoShape">
                <a:avLst/>
              </a:prstTxWarp>
            </a:bodyPr>
            <a:lstStyle/>
            <a:p>
              <a:pPr defTabSz="914307">
                <a:defRPr/>
              </a:pPr>
              <a:endParaRPr lang="en-US" sz="1500" dirty="0">
                <a:solidFill>
                  <a:srgbClr val="FFFFFF"/>
                </a:solidFill>
                <a:latin typeface="Amazon Ember"/>
              </a:endParaRPr>
            </a:p>
          </p:txBody>
        </p:sp>
      </p:grpSp>
      <p:sp>
        <p:nvSpPr>
          <p:cNvPr id="5" name="Text Placeholder 4">
            <a:extLst>
              <a:ext uri="{FF2B5EF4-FFF2-40B4-BE49-F238E27FC236}">
                <a16:creationId xmlns:a16="http://schemas.microsoft.com/office/drawing/2014/main" id="{37A33DAB-7B3D-458A-924B-1A1672073EFB}"/>
              </a:ext>
            </a:extLst>
          </p:cNvPr>
          <p:cNvSpPr>
            <a:spLocks noGrp="1"/>
          </p:cNvSpPr>
          <p:nvPr>
            <p:ph type="body" idx="3"/>
          </p:nvPr>
        </p:nvSpPr>
        <p:spPr/>
        <p:txBody>
          <a:bodyPr>
            <a:normAutofit lnSpcReduction="10000"/>
          </a:bodyPr>
          <a:lstStyle/>
          <a:p>
            <a:pPr marL="571500" indent="-342900">
              <a:lnSpc>
                <a:spcPct val="150000"/>
              </a:lnSpc>
            </a:pPr>
            <a:r>
              <a:rPr lang="en-US" dirty="0"/>
              <a:t>Limit the permissions that can be granted to your IAM principals. </a:t>
            </a:r>
          </a:p>
          <a:p>
            <a:pPr marL="571500" indent="-342900">
              <a:lnSpc>
                <a:spcPct val="150000"/>
              </a:lnSpc>
            </a:pPr>
            <a:r>
              <a:rPr lang="en-US" dirty="0"/>
              <a:t>Use cases:</a:t>
            </a:r>
          </a:p>
          <a:p>
            <a:pPr marL="1028700" lvl="1" indent="-342900">
              <a:lnSpc>
                <a:spcPct val="150000"/>
              </a:lnSpc>
            </a:pPr>
            <a:r>
              <a:rPr lang="en-US" dirty="0"/>
              <a:t>Developers creating roles for Lambda functions</a:t>
            </a:r>
          </a:p>
          <a:p>
            <a:pPr marL="1028700" lvl="1" indent="-342900">
              <a:lnSpc>
                <a:spcPct val="150000"/>
              </a:lnSpc>
            </a:pPr>
            <a:r>
              <a:rPr lang="en-US" dirty="0"/>
              <a:t>Application owners creating roles for Amazon Elastic Compute Cloud (Amazon EC2) instances</a:t>
            </a:r>
          </a:p>
          <a:p>
            <a:pPr marL="1028700" lvl="1" indent="-342900">
              <a:lnSpc>
                <a:spcPct val="150000"/>
              </a:lnSpc>
            </a:pPr>
            <a:r>
              <a:rPr lang="en-US" dirty="0"/>
              <a:t>Administrators creating users for particular workloads</a:t>
            </a:r>
          </a:p>
        </p:txBody>
      </p:sp>
    </p:spTree>
    <p:custDataLst>
      <p:tags r:id="rId1"/>
    </p:custDataLst>
    <p:extLst>
      <p:ext uri="{BB962C8B-B14F-4D97-AF65-F5344CB8AC3E}">
        <p14:creationId xmlns:p14="http://schemas.microsoft.com/office/powerpoint/2010/main" val="2466440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133DC713-49CF-4ED2-B205-C892D9C0EDA5}"/>
              </a:ext>
            </a:extLst>
          </p:cNvPr>
          <p:cNvSpPr>
            <a:spLocks noGrp="1"/>
          </p:cNvSpPr>
          <p:nvPr>
            <p:ph type="sldNum" idx="97"/>
          </p:nvPr>
        </p:nvSpPr>
        <p:spPr/>
        <p:txBody>
          <a:bodyPr/>
          <a:lstStyle/>
          <a:p>
            <a:fld id="{4037B1B0-0345-4E15-985A-6BECCDBE474F}" type="slidenum">
              <a:rPr lang="en-US" smtClean="0"/>
              <a:pPr/>
              <a:t>9</a:t>
            </a:fld>
            <a:endParaRPr lang="en-US" dirty="0"/>
          </a:p>
        </p:txBody>
      </p:sp>
      <p:sp>
        <p:nvSpPr>
          <p:cNvPr id="3" name="Title">
            <a:extLst>
              <a:ext uri="{FF2B5EF4-FFF2-40B4-BE49-F238E27FC236}">
                <a16:creationId xmlns:a16="http://schemas.microsoft.com/office/drawing/2014/main" id="{408B9284-AA1A-40DE-A405-8500E50E74B6}"/>
              </a:ext>
            </a:extLst>
          </p:cNvPr>
          <p:cNvSpPr>
            <a:spLocks noGrp="1"/>
          </p:cNvSpPr>
          <p:nvPr>
            <p:ph type="title" idx="1"/>
          </p:nvPr>
        </p:nvSpPr>
        <p:spPr/>
        <p:txBody>
          <a:bodyPr/>
          <a:lstStyle/>
          <a:p>
            <a:r>
              <a:rPr lang="en-US" dirty="0"/>
              <a:t>Permissions boundary workflow</a:t>
            </a:r>
          </a:p>
        </p:txBody>
      </p:sp>
      <p:grpSp>
        <p:nvGrpSpPr>
          <p:cNvPr id="43" name="PermissionsWorkflow" descr="A diagram conceptualizing the permissions boundary workflow—admin, delegated admin, bound IAM users and roles, and restricted resources as described in the notes.">
            <a:extLst>
              <a:ext uri="{FF2B5EF4-FFF2-40B4-BE49-F238E27FC236}">
                <a16:creationId xmlns:a16="http://schemas.microsoft.com/office/drawing/2014/main" id="{843F14AE-4E7B-4D63-9872-83022DAC6B6C}"/>
              </a:ext>
            </a:extLst>
          </p:cNvPr>
          <p:cNvGrpSpPr/>
          <p:nvPr/>
        </p:nvGrpSpPr>
        <p:grpSpPr>
          <a:xfrm>
            <a:off x="283275" y="1717520"/>
            <a:ext cx="11678957" cy="4042324"/>
            <a:chOff x="195958" y="1784735"/>
            <a:chExt cx="11678957" cy="4042324"/>
          </a:xfrm>
        </p:grpSpPr>
        <p:sp>
          <p:nvSpPr>
            <p:cNvPr id="44" name="Rectangle 43">
              <a:extLst>
                <a:ext uri="{FF2B5EF4-FFF2-40B4-BE49-F238E27FC236}">
                  <a16:creationId xmlns:a16="http://schemas.microsoft.com/office/drawing/2014/main" id="{FBF4DC47-56B0-44FB-82F9-05C5296DC151}"/>
                </a:ext>
                <a:ext uri="{C183D7F6-B498-43B3-948B-1728B52AA6E4}">
                  <adec:decorative xmlns:adec="http://schemas.microsoft.com/office/drawing/2017/decorative" val="1"/>
                </a:ext>
              </a:extLst>
            </p:cNvPr>
            <p:cNvSpPr/>
            <p:nvPr/>
          </p:nvSpPr>
          <p:spPr>
            <a:xfrm>
              <a:off x="9029701" y="1784735"/>
              <a:ext cx="2791706" cy="4042324"/>
            </a:xfrm>
            <a:prstGeom prst="rect">
              <a:avLst/>
            </a:prstGeom>
            <a:solidFill>
              <a:srgbClr val="36C2B3">
                <a:lumMod val="20000"/>
                <a:lumOff val="8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40" b="0" i="0" u="none" strike="noStrike" kern="0" cap="none" spc="0" normalizeH="0" baseline="0" noProof="0" dirty="0">
                <a:ln>
                  <a:noFill/>
                </a:ln>
                <a:solidFill>
                  <a:srgbClr val="FFFFFF"/>
                </a:solidFill>
                <a:effectLst/>
                <a:uLnTx/>
                <a:uFillTx/>
                <a:ea typeface="Amazon Ember" panose="020B0603020204020204" pitchFamily="34" charset="0"/>
                <a:cs typeface="Amazon Ember" panose="020B0603020204020204" pitchFamily="34" charset="0"/>
              </a:endParaRPr>
            </a:p>
          </p:txBody>
        </p:sp>
        <p:sp>
          <p:nvSpPr>
            <p:cNvPr id="45" name="Rectangle 44">
              <a:extLst>
                <a:ext uri="{FF2B5EF4-FFF2-40B4-BE49-F238E27FC236}">
                  <a16:creationId xmlns:a16="http://schemas.microsoft.com/office/drawing/2014/main" id="{F9342E7C-3933-44E8-B1E0-1ABAF86475D3}"/>
                </a:ext>
                <a:ext uri="{C183D7F6-B498-43B3-948B-1728B52AA6E4}">
                  <adec:decorative xmlns:adec="http://schemas.microsoft.com/office/drawing/2017/decorative" val="1"/>
                </a:ext>
              </a:extLst>
            </p:cNvPr>
            <p:cNvSpPr/>
            <p:nvPr/>
          </p:nvSpPr>
          <p:spPr>
            <a:xfrm>
              <a:off x="195958" y="1784735"/>
              <a:ext cx="2206532" cy="4042324"/>
            </a:xfrm>
            <a:prstGeom prst="rect">
              <a:avLst/>
            </a:prstGeom>
            <a:solidFill>
              <a:srgbClr val="000000">
                <a:lumMod val="10000"/>
                <a:lumOff val="9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240" b="0" i="0" u="none" strike="noStrike" kern="0" cap="none" spc="0" normalizeH="0" baseline="0" noProof="0" dirty="0">
                <a:ln>
                  <a:noFill/>
                </a:ln>
                <a:solidFill>
                  <a:srgbClr val="FFFFFF"/>
                </a:solidFill>
                <a:effectLst/>
                <a:uLnTx/>
                <a:uFillTx/>
                <a:ea typeface="Amazon Ember" panose="020B0603020204020204" pitchFamily="34" charset="0"/>
                <a:cs typeface="Amazon Ember" panose="020B0603020204020204" pitchFamily="34" charset="0"/>
              </a:endParaRPr>
            </a:p>
          </p:txBody>
        </p:sp>
        <p:sp>
          <p:nvSpPr>
            <p:cNvPr id="46" name="Rectangle 45">
              <a:extLst>
                <a:ext uri="{FF2B5EF4-FFF2-40B4-BE49-F238E27FC236}">
                  <a16:creationId xmlns:a16="http://schemas.microsoft.com/office/drawing/2014/main" id="{9FDFAA3C-D3BF-425F-843A-58C012BC0D70}"/>
                </a:ext>
                <a:ext uri="{C183D7F6-B498-43B3-948B-1728B52AA6E4}">
                  <adec:decorative xmlns:adec="http://schemas.microsoft.com/office/drawing/2017/decorative" val="1"/>
                </a:ext>
              </a:extLst>
            </p:cNvPr>
            <p:cNvSpPr/>
            <p:nvPr/>
          </p:nvSpPr>
          <p:spPr>
            <a:xfrm>
              <a:off x="549509" y="2331021"/>
              <a:ext cx="1364688"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Admin</a:t>
              </a:r>
            </a:p>
          </p:txBody>
        </p:sp>
        <p:sp>
          <p:nvSpPr>
            <p:cNvPr id="47" name="Rectangle 46">
              <a:extLst>
                <a:ext uri="{FF2B5EF4-FFF2-40B4-BE49-F238E27FC236}">
                  <a16:creationId xmlns:a16="http://schemas.microsoft.com/office/drawing/2014/main" id="{ED86214A-C492-4ECE-B8F1-6CEC058F8FB6}"/>
                </a:ext>
                <a:ext uri="{C183D7F6-B498-43B3-948B-1728B52AA6E4}">
                  <adec:decorative xmlns:adec="http://schemas.microsoft.com/office/drawing/2017/decorative" val="1"/>
                </a:ext>
              </a:extLst>
            </p:cNvPr>
            <p:cNvSpPr/>
            <p:nvPr/>
          </p:nvSpPr>
          <p:spPr>
            <a:xfrm>
              <a:off x="2875340" y="2158667"/>
              <a:ext cx="1707054"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Delegated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admin</a:t>
              </a:r>
            </a:p>
          </p:txBody>
        </p:sp>
        <p:sp>
          <p:nvSpPr>
            <p:cNvPr id="48" name="Rectangle 47">
              <a:extLst>
                <a:ext uri="{FF2B5EF4-FFF2-40B4-BE49-F238E27FC236}">
                  <a16:creationId xmlns:a16="http://schemas.microsoft.com/office/drawing/2014/main" id="{70109BCD-50AE-42EC-BDD7-FBBB275DBB98}"/>
                </a:ext>
                <a:ext uri="{C183D7F6-B498-43B3-948B-1728B52AA6E4}">
                  <adec:decorative xmlns:adec="http://schemas.microsoft.com/office/drawing/2017/decorative" val="1"/>
                </a:ext>
              </a:extLst>
            </p:cNvPr>
            <p:cNvSpPr/>
            <p:nvPr/>
          </p:nvSpPr>
          <p:spPr>
            <a:xfrm>
              <a:off x="5517194" y="2158887"/>
              <a:ext cx="2883561"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Bound IAM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users and roles </a:t>
              </a:r>
            </a:p>
          </p:txBody>
        </p:sp>
        <p:sp>
          <p:nvSpPr>
            <p:cNvPr id="49" name="Rectangle 48">
              <a:extLst>
                <a:ext uri="{FF2B5EF4-FFF2-40B4-BE49-F238E27FC236}">
                  <a16:creationId xmlns:a16="http://schemas.microsoft.com/office/drawing/2014/main" id="{660F7724-4AE0-468E-803E-2D1B2CF98BF0}"/>
                </a:ext>
                <a:ext uri="{C183D7F6-B498-43B3-948B-1728B52AA6E4}">
                  <adec:decorative xmlns:adec="http://schemas.microsoft.com/office/drawing/2017/decorative" val="1"/>
                </a:ext>
              </a:extLst>
            </p:cNvPr>
            <p:cNvSpPr/>
            <p:nvPr/>
          </p:nvSpPr>
          <p:spPr>
            <a:xfrm>
              <a:off x="242018" y="4764528"/>
              <a:ext cx="2133918" cy="64633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Creates delegated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administrators</a:t>
              </a:r>
            </a:p>
          </p:txBody>
        </p:sp>
        <p:sp>
          <p:nvSpPr>
            <p:cNvPr id="50" name="Rectangle 49">
              <a:extLst>
                <a:ext uri="{FF2B5EF4-FFF2-40B4-BE49-F238E27FC236}">
                  <a16:creationId xmlns:a16="http://schemas.microsoft.com/office/drawing/2014/main" id="{7F7D211F-224B-42E1-8E39-9A659225046F}"/>
                </a:ext>
                <a:ext uri="{C183D7F6-B498-43B3-948B-1728B52AA6E4}">
                  <adec:decorative xmlns:adec="http://schemas.microsoft.com/office/drawing/2017/decorative" val="1"/>
                </a:ext>
              </a:extLst>
            </p:cNvPr>
            <p:cNvSpPr/>
            <p:nvPr/>
          </p:nvSpPr>
          <p:spPr>
            <a:xfrm>
              <a:off x="2847857" y="4764528"/>
              <a:ext cx="1762021" cy="64633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Creates bound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users and roles</a:t>
              </a:r>
            </a:p>
          </p:txBody>
        </p:sp>
        <p:sp>
          <p:nvSpPr>
            <p:cNvPr id="51" name="Rectangle 50">
              <a:extLst>
                <a:ext uri="{FF2B5EF4-FFF2-40B4-BE49-F238E27FC236}">
                  <a16:creationId xmlns:a16="http://schemas.microsoft.com/office/drawing/2014/main" id="{0D9947F4-8CE5-4EAA-AEEF-797511650C24}"/>
                </a:ext>
                <a:ext uri="{C183D7F6-B498-43B3-948B-1728B52AA6E4}">
                  <adec:decorative xmlns:adec="http://schemas.microsoft.com/office/drawing/2017/decorative" val="1"/>
                </a:ext>
              </a:extLst>
            </p:cNvPr>
            <p:cNvSpPr/>
            <p:nvPr/>
          </p:nvSpPr>
          <p:spPr>
            <a:xfrm>
              <a:off x="5517100" y="4764198"/>
              <a:ext cx="2855084" cy="92333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Users and roles restricted by permissions boundaries </a:t>
              </a:r>
            </a:p>
          </p:txBody>
        </p:sp>
        <p:sp>
          <p:nvSpPr>
            <p:cNvPr id="52" name="Rectangle 51">
              <a:extLst>
                <a:ext uri="{FF2B5EF4-FFF2-40B4-BE49-F238E27FC236}">
                  <a16:creationId xmlns:a16="http://schemas.microsoft.com/office/drawing/2014/main" id="{BC85FEE1-464D-4879-81D3-81705AAEC1B2}"/>
                </a:ext>
                <a:ext uri="{C183D7F6-B498-43B3-948B-1728B52AA6E4}">
                  <adec:decorative xmlns:adec="http://schemas.microsoft.com/office/drawing/2017/decorative" val="1"/>
                </a:ext>
              </a:extLst>
            </p:cNvPr>
            <p:cNvSpPr/>
            <p:nvPr/>
          </p:nvSpPr>
          <p:spPr>
            <a:xfrm>
              <a:off x="9029700" y="2162677"/>
              <a:ext cx="2791707"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Restricted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resources</a:t>
              </a:r>
            </a:p>
          </p:txBody>
        </p:sp>
        <p:sp>
          <p:nvSpPr>
            <p:cNvPr id="53" name="Rectangle 52">
              <a:extLst>
                <a:ext uri="{FF2B5EF4-FFF2-40B4-BE49-F238E27FC236}">
                  <a16:creationId xmlns:a16="http://schemas.microsoft.com/office/drawing/2014/main" id="{BFC8378E-D0E4-4327-BD2F-F6F2AE5822E3}"/>
                </a:ext>
                <a:ext uri="{C183D7F6-B498-43B3-948B-1728B52AA6E4}">
                  <adec:decorative xmlns:adec="http://schemas.microsoft.com/office/drawing/2017/decorative" val="1"/>
                </a:ext>
              </a:extLst>
            </p:cNvPr>
            <p:cNvSpPr/>
            <p:nvPr/>
          </p:nvSpPr>
          <p:spPr>
            <a:xfrm>
              <a:off x="9053953" y="4764198"/>
              <a:ext cx="2743200"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232F3E"/>
                  </a:solidFill>
                  <a:effectLst/>
                  <a:uLnTx/>
                  <a:uFillTx/>
                  <a:ea typeface="Amazon Ember" panose="020B0603020204020204" pitchFamily="34" charset="0"/>
                  <a:cs typeface="Amazon Ember" panose="020B0603020204020204" pitchFamily="34" charset="0"/>
                </a:rPr>
                <a:t>Permissions for resources are restricted</a:t>
              </a:r>
            </a:p>
          </p:txBody>
        </p:sp>
        <p:pic>
          <p:nvPicPr>
            <p:cNvPr id="54" name="Graphic 53">
              <a:extLst>
                <a:ext uri="{FF2B5EF4-FFF2-40B4-BE49-F238E27FC236}">
                  <a16:creationId xmlns:a16="http://schemas.microsoft.com/office/drawing/2014/main" id="{D6F56530-A90F-4407-91A1-3B74078D55D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16716" y="2961233"/>
              <a:ext cx="1828800" cy="1828800"/>
            </a:xfrm>
            <a:prstGeom prst="rect">
              <a:avLst/>
            </a:prstGeom>
          </p:spPr>
        </p:pic>
        <p:cxnSp>
          <p:nvCxnSpPr>
            <p:cNvPr id="55" name="Straight Arrow Connector 54">
              <a:extLst>
                <a:ext uri="{FF2B5EF4-FFF2-40B4-BE49-F238E27FC236}">
                  <a16:creationId xmlns:a16="http://schemas.microsoft.com/office/drawing/2014/main" id="{85E12F3D-8910-4088-8AB6-7D48665F93E8}"/>
                </a:ext>
                <a:ext uri="{C183D7F6-B498-43B3-948B-1728B52AA6E4}">
                  <adec:decorative xmlns:adec="http://schemas.microsoft.com/office/drawing/2017/decorative" val="1"/>
                </a:ext>
              </a:extLst>
            </p:cNvPr>
            <p:cNvCxnSpPr>
              <a:cxnSpLocks/>
            </p:cNvCxnSpPr>
            <p:nvPr/>
          </p:nvCxnSpPr>
          <p:spPr>
            <a:xfrm>
              <a:off x="8336326" y="4017346"/>
              <a:ext cx="887493" cy="0"/>
            </a:xfrm>
            <a:prstGeom prst="straightConnector1">
              <a:avLst/>
            </a:prstGeom>
            <a:noFill/>
            <a:ln w="19050" cap="flat" cmpd="sng" algn="ctr">
              <a:solidFill>
                <a:srgbClr val="545B64"/>
              </a:solidFill>
              <a:prstDash val="solid"/>
              <a:miter lim="800000"/>
              <a:headEnd type="none" w="med" len="sm"/>
              <a:tailEnd type="arrow"/>
            </a:ln>
            <a:effectLst/>
          </p:spPr>
        </p:cxnSp>
        <p:cxnSp>
          <p:nvCxnSpPr>
            <p:cNvPr id="56" name="Straight Arrow Connector 55">
              <a:extLst>
                <a:ext uri="{FF2B5EF4-FFF2-40B4-BE49-F238E27FC236}">
                  <a16:creationId xmlns:a16="http://schemas.microsoft.com/office/drawing/2014/main" id="{53B5E299-EAD9-43C3-930F-AA574C757542}"/>
                </a:ext>
                <a:ext uri="{C183D7F6-B498-43B3-948B-1728B52AA6E4}">
                  <adec:decorative xmlns:adec="http://schemas.microsoft.com/office/drawing/2017/decorative" val="1"/>
                </a:ext>
              </a:extLst>
            </p:cNvPr>
            <p:cNvCxnSpPr>
              <a:cxnSpLocks/>
            </p:cNvCxnSpPr>
            <p:nvPr/>
          </p:nvCxnSpPr>
          <p:spPr>
            <a:xfrm>
              <a:off x="4522098" y="4017346"/>
              <a:ext cx="995096" cy="0"/>
            </a:xfrm>
            <a:prstGeom prst="straightConnector1">
              <a:avLst/>
            </a:prstGeom>
            <a:noFill/>
            <a:ln w="19050" cap="flat" cmpd="sng" algn="ctr">
              <a:solidFill>
                <a:srgbClr val="545B64"/>
              </a:solidFill>
              <a:prstDash val="solid"/>
              <a:miter lim="800000"/>
              <a:headEnd type="none" w="med" len="sm"/>
              <a:tailEnd type="arrow"/>
            </a:ln>
            <a:effectLst/>
          </p:spPr>
        </p:cxnSp>
        <p:cxnSp>
          <p:nvCxnSpPr>
            <p:cNvPr id="57" name="Straight Arrow Connector 56">
              <a:extLst>
                <a:ext uri="{FF2B5EF4-FFF2-40B4-BE49-F238E27FC236}">
                  <a16:creationId xmlns:a16="http://schemas.microsoft.com/office/drawing/2014/main" id="{87956B59-6857-4D7A-BF02-70E2A62B4E54}"/>
                </a:ext>
                <a:ext uri="{C183D7F6-B498-43B3-948B-1728B52AA6E4}">
                  <adec:decorative xmlns:adec="http://schemas.microsoft.com/office/drawing/2017/decorative" val="1"/>
                </a:ext>
              </a:extLst>
            </p:cNvPr>
            <p:cNvCxnSpPr>
              <a:cxnSpLocks/>
            </p:cNvCxnSpPr>
            <p:nvPr/>
          </p:nvCxnSpPr>
          <p:spPr>
            <a:xfrm>
              <a:off x="1868572" y="4024867"/>
              <a:ext cx="1005987" cy="0"/>
            </a:xfrm>
            <a:prstGeom prst="straightConnector1">
              <a:avLst/>
            </a:prstGeom>
            <a:noFill/>
            <a:ln w="19050" cap="flat" cmpd="sng" algn="ctr">
              <a:solidFill>
                <a:srgbClr val="545B64"/>
              </a:solidFill>
              <a:prstDash val="solid"/>
              <a:miter lim="800000"/>
              <a:headEnd type="none" w="med" len="sm"/>
              <a:tailEnd type="arrow"/>
            </a:ln>
            <a:effectLst/>
          </p:spPr>
        </p:cxnSp>
        <p:sp>
          <p:nvSpPr>
            <p:cNvPr id="58" name="TextBox 57">
              <a:extLst>
                <a:ext uri="{FF2B5EF4-FFF2-40B4-BE49-F238E27FC236}">
                  <a16:creationId xmlns:a16="http://schemas.microsoft.com/office/drawing/2014/main" id="{972D9218-D9B8-475B-B984-28CAE2158A22}"/>
                </a:ext>
                <a:ext uri="{C183D7F6-B498-43B3-948B-1728B52AA6E4}">
                  <adec:decorative xmlns:adec="http://schemas.microsoft.com/office/drawing/2017/decorative" val="1"/>
                </a:ext>
              </a:extLst>
            </p:cNvPr>
            <p:cNvSpPr txBox="1"/>
            <p:nvPr/>
          </p:nvSpPr>
          <p:spPr>
            <a:xfrm>
              <a:off x="10311979" y="4332053"/>
              <a:ext cx="1562936"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232F3E"/>
                  </a:solidFill>
                  <a:effectLst/>
                  <a:uLnTx/>
                  <a:uFillTx/>
                </a:rPr>
                <a:t>Permissions</a:t>
              </a:r>
            </a:p>
          </p:txBody>
        </p:sp>
        <p:pic>
          <p:nvPicPr>
            <p:cNvPr id="59" name="Graphic 58">
              <a:extLst>
                <a:ext uri="{FF2B5EF4-FFF2-40B4-BE49-F238E27FC236}">
                  <a16:creationId xmlns:a16="http://schemas.microsoft.com/office/drawing/2014/main" id="{D48CBA19-193B-4B07-A60E-8922857A8454}"/>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49633" y="3019312"/>
              <a:ext cx="751840" cy="751840"/>
            </a:xfrm>
            <a:prstGeom prst="rect">
              <a:avLst/>
            </a:prstGeom>
          </p:spPr>
        </p:pic>
        <p:pic>
          <p:nvPicPr>
            <p:cNvPr id="60" name="Graphic 59">
              <a:extLst>
                <a:ext uri="{FF2B5EF4-FFF2-40B4-BE49-F238E27FC236}">
                  <a16:creationId xmlns:a16="http://schemas.microsoft.com/office/drawing/2014/main" id="{BB8DD753-CFB6-4347-AF1E-7E4C249E732C}"/>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25326" y="3636935"/>
              <a:ext cx="751840" cy="751840"/>
            </a:xfrm>
            <a:prstGeom prst="rect">
              <a:avLst/>
            </a:prstGeom>
          </p:spPr>
        </p:pic>
        <p:pic>
          <p:nvPicPr>
            <p:cNvPr id="61" name="Graphic 60">
              <a:extLst>
                <a:ext uri="{FF2B5EF4-FFF2-40B4-BE49-F238E27FC236}">
                  <a16:creationId xmlns:a16="http://schemas.microsoft.com/office/drawing/2014/main" id="{B6585D77-FCAF-46CD-9062-5CBD71A91B8E}"/>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34286" y="3641426"/>
              <a:ext cx="751840" cy="751840"/>
            </a:xfrm>
            <a:prstGeom prst="rect">
              <a:avLst/>
            </a:prstGeom>
          </p:spPr>
        </p:pic>
        <p:sp>
          <p:nvSpPr>
            <p:cNvPr id="62" name="TextBox 61">
              <a:extLst>
                <a:ext uri="{FF2B5EF4-FFF2-40B4-BE49-F238E27FC236}">
                  <a16:creationId xmlns:a16="http://schemas.microsoft.com/office/drawing/2014/main" id="{250C0F7D-46C7-454E-B98C-D9E6435D7BB8}"/>
                </a:ext>
                <a:ext uri="{C183D7F6-B498-43B3-948B-1728B52AA6E4}">
                  <adec:decorative xmlns:adec="http://schemas.microsoft.com/office/drawing/2017/decorative" val="1"/>
                </a:ext>
              </a:extLst>
            </p:cNvPr>
            <p:cNvSpPr txBox="1"/>
            <p:nvPr/>
          </p:nvSpPr>
          <p:spPr>
            <a:xfrm>
              <a:off x="6684356" y="4231086"/>
              <a:ext cx="17164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232F3E"/>
                  </a:solidFill>
                  <a:effectLst/>
                  <a:uLnTx/>
                  <a:uFillTx/>
                </a:rPr>
                <a:t>Permissions</a:t>
              </a:r>
              <a:endParaRPr kumimoji="0" lang="en-US" b="1" i="0" u="none" strike="noStrike" kern="0" cap="none" spc="0" normalizeH="0" baseline="0" noProof="0" dirty="0">
                <a:ln>
                  <a:noFill/>
                </a:ln>
                <a:solidFill>
                  <a:srgbClr val="232F3E"/>
                </a:solidFill>
                <a:effectLst/>
                <a:uLnTx/>
                <a:uFillTx/>
              </a:endParaRPr>
            </a:p>
          </p:txBody>
        </p:sp>
        <p:pic>
          <p:nvPicPr>
            <p:cNvPr id="63" name="Graphic 62">
              <a:extLst>
                <a:ext uri="{FF2B5EF4-FFF2-40B4-BE49-F238E27FC236}">
                  <a16:creationId xmlns:a16="http://schemas.microsoft.com/office/drawing/2014/main" id="{2EFD2D8B-82FD-43C0-A8BE-2E15725EF7B2}"/>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42626" y="3460513"/>
              <a:ext cx="908512" cy="908512"/>
            </a:xfrm>
            <a:prstGeom prst="rect">
              <a:avLst/>
            </a:prstGeom>
          </p:spPr>
        </p:pic>
        <p:pic>
          <p:nvPicPr>
            <p:cNvPr id="64" name="Graphic 63">
              <a:extLst>
                <a:ext uri="{FF2B5EF4-FFF2-40B4-BE49-F238E27FC236}">
                  <a16:creationId xmlns:a16="http://schemas.microsoft.com/office/drawing/2014/main" id="{0183DFD5-8F7F-4967-B0B5-3B5AEF1D0E66}"/>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76065" y="3479246"/>
              <a:ext cx="751840" cy="751840"/>
            </a:xfrm>
            <a:prstGeom prst="rect">
              <a:avLst/>
            </a:prstGeom>
          </p:spPr>
        </p:pic>
        <p:pic>
          <p:nvPicPr>
            <p:cNvPr id="65" name="Graphic 64">
              <a:extLst>
                <a:ext uri="{FF2B5EF4-FFF2-40B4-BE49-F238E27FC236}">
                  <a16:creationId xmlns:a16="http://schemas.microsoft.com/office/drawing/2014/main" id="{E7383CA4-5E77-4980-90A9-497DE8FAC86C}"/>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46731" y="3456945"/>
              <a:ext cx="1135844" cy="1135844"/>
            </a:xfrm>
            <a:prstGeom prst="rect">
              <a:avLst/>
            </a:prstGeom>
          </p:spPr>
        </p:pic>
      </p:grpSp>
    </p:spTree>
    <p:custDataLst>
      <p:tags r:id="rId1"/>
    </p:custDataLst>
    <p:extLst>
      <p:ext uri="{BB962C8B-B14F-4D97-AF65-F5344CB8AC3E}">
        <p14:creationId xmlns:p14="http://schemas.microsoft.com/office/powerpoint/2010/main" val="9548552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ONEBRAND EVO (2022-Q4) COLORSET 3" val="JwoIAZVm"/>
  <p:tag name="ARTICULATE_DESIGN_ID_2_ONEBRAND EVO (2022-Q4) COLORSET 3" val="c1QoZW9J"/>
  <p:tag name="ARTICULATE_DESIGN_ID_ONEBRAND EVO (2022-Q4) COLORSET 3" val="f8qpD3hi"/>
  <p:tag name="ARTICULATE_SLIDE_COUNT" val="4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neBrand EVO (2022-Q4) ColorSet 3">
  <a:themeElements>
    <a:clrScheme name="OneBrand Evo Set 3">
      <a:dk1>
        <a:sysClr val="windowText" lastClr="000000"/>
      </a:dk1>
      <a:lt1>
        <a:sysClr val="window" lastClr="FFFFFF"/>
      </a:lt1>
      <a:dk2>
        <a:srgbClr val="232F3E"/>
      </a:dk2>
      <a:lt2>
        <a:srgbClr val="F1F3F3"/>
      </a:lt2>
      <a:accent1>
        <a:srgbClr val="005276"/>
      </a:accent1>
      <a:accent2>
        <a:srgbClr val="007FAA"/>
      </a:accent2>
      <a:accent3>
        <a:srgbClr val="9FFCEA"/>
      </a:accent3>
      <a:accent4>
        <a:srgbClr val="38EF7D"/>
      </a:accent4>
      <a:accent5>
        <a:srgbClr val="19594E"/>
      </a:accent5>
      <a:accent6>
        <a:srgbClr val="197956"/>
      </a:accent6>
      <a:hlink>
        <a:srgbClr val="197956"/>
      </a:hlink>
      <a:folHlink>
        <a:srgbClr val="197956"/>
      </a:folHlink>
    </a:clrScheme>
    <a:fontScheme name="AWS One Brand Evo">
      <a:majorFont>
        <a:latin typeface="Amazon Ember Display Heavy"/>
        <a:ea typeface=""/>
        <a:cs typeface=""/>
      </a:majorFont>
      <a:minorFont>
        <a:latin typeface="Amazon Ember Display"/>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lite">
      <a:srgbClr val="1A2F4C"/>
    </a:custClr>
    <a:custClr name="Anchor">
      <a:srgbClr val="003181"/>
    </a:custClr>
    <a:custClr name="Sea Blue">
      <a:srgbClr val="005276"/>
    </a:custClr>
    <a:custClr name="Sky">
      <a:srgbClr val="2074D5"/>
    </a:custClr>
    <a:custClr name="Aqua">
      <a:srgbClr val="007FAA"/>
    </a:custClr>
    <a:custClr name="Cyan">
      <a:srgbClr val="7CE8F4"/>
    </a:custClr>
    <a:custClr name="blank">
      <a:srgbClr val="FFFFFF"/>
    </a:custClr>
    <a:custClr name="blank">
      <a:srgbClr val="FFFFFF"/>
    </a:custClr>
    <a:custClr name="blank">
      <a:srgbClr val="FFFFFF"/>
    </a:custClr>
    <a:custClr name="blank">
      <a:srgbClr val="FFFFFF"/>
    </a:custClr>
    <a:custClr name="Galaxy">
      <a:srgbClr val="330066"/>
    </a:custClr>
    <a:custClr name="Dark Grape">
      <a:srgbClr val="563377"/>
    </a:custClr>
    <a:custClr name="Violet">
      <a:srgbClr val="7C5AED"/>
    </a:custClr>
    <a:custClr name="Bright Lilac">
      <a:srgbClr val="CC83EA"/>
    </a:custClr>
    <a:custClr name="Wine">
      <a:srgbClr val="8F1761"/>
    </a:custClr>
    <a:custClr name="Bloodthorn">
      <a:srgbClr val="B5335C"/>
    </a:custClr>
    <a:custClr name="Cosmos">
      <a:srgbClr val="DF2A5D"/>
    </a:custClr>
    <a:custClr name="Magenta">
      <a:srgbClr val="F46EBB"/>
    </a:custClr>
    <a:custClr name="blank">
      <a:srgbClr val="FFFFFF"/>
    </a:custClr>
    <a:custClr name="blank">
      <a:srgbClr val="FFFFFF"/>
    </a:custClr>
    <a:custClr name="Umber">
      <a:srgbClr val="BE4E2E"/>
    </a:custClr>
    <a:custClr name="Smile">
      <a:srgbClr val="FF9900"/>
    </a:custClr>
    <a:custClr name="Peach">
      <a:srgbClr val="FFAD97"/>
    </a:custClr>
    <a:custClr name="Rind">
      <a:srgbClr val="FBD8B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Evergreen">
      <a:srgbClr val="19594E"/>
    </a:custClr>
    <a:custClr name="Salem">
      <a:srgbClr val="197956"/>
    </a:custClr>
    <a:custClr name="Aloha">
      <a:srgbClr val="1DB893"/>
    </a:custClr>
    <a:custClr name="Mist">
      <a:srgbClr val="9FFCEA"/>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Dark Squid Ink">
      <a:srgbClr val="161E2D"/>
    </a:custClr>
    <a:custClr name="Squid Ink">
      <a:srgbClr val="232F3E"/>
    </a:custClr>
    <a:custClr name="Stone">
      <a:srgbClr val="D4DADA"/>
    </a:custClr>
    <a:custClr name="Paper">
      <a:srgbClr val="F1F3F3"/>
    </a:custClr>
    <a:custClr name="White">
      <a:srgbClr val="FFFFFF"/>
    </a:custClr>
  </a:custClrLst>
  <a:extLst>
    <a:ext uri="{05A4C25C-085E-4340-85A3-A5531E510DB2}">
      <thm15:themeFamily xmlns:thm15="http://schemas.microsoft.com/office/thememl/2012/main" name="TC Official Evolved ColorSet 4 (2022-Q4).potx" id="{CECD8FAD-F029-48AF-B3C8-C6C68F5F2640}" vid="{A1F5EB9E-5EAA-4239-ADDD-DA0BB31B89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CB836B743ECE46852905788428607C" ma:contentTypeVersion="3" ma:contentTypeDescription="Create a new document." ma:contentTypeScope="" ma:versionID="4aa4e4073472faa6165beddf6c8e5686">
  <xsd:schema xmlns:xsd="http://www.w3.org/2001/XMLSchema" xmlns:xs="http://www.w3.org/2001/XMLSchema" xmlns:p="http://schemas.microsoft.com/office/2006/metadata/properties" xmlns:ns2="16fd4261-a5ff-43cb-98f5-bb94e3bdc1c5" targetNamespace="http://schemas.microsoft.com/office/2006/metadata/properties" ma:root="true" ma:fieldsID="312dfb1285275c998b3f6d5c513550dc" ns2:_="">
    <xsd:import namespace="16fd4261-a5ff-43cb-98f5-bb94e3bdc1c5"/>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fd4261-a5ff-43cb-98f5-bb94e3bdc1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75E1D1-13E2-4A02-A589-4AF26AF1E3E3}">
  <ds:schemaRefs>
    <ds:schemaRef ds:uri="http://schemas.microsoft.com/sharepoint/v3/contenttype/forms"/>
  </ds:schemaRefs>
</ds:datastoreItem>
</file>

<file path=customXml/itemProps2.xml><?xml version="1.0" encoding="utf-8"?>
<ds:datastoreItem xmlns:ds="http://schemas.openxmlformats.org/officeDocument/2006/customXml" ds:itemID="{7431A98C-D2AB-48BA-8EF3-5CF88F61255A}">
  <ds:schemaRefs>
    <ds:schemaRef ds:uri="16fd4261-a5ff-43cb-98f5-bb94e3bdc1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6671</TotalTime>
  <Words>7894</Words>
  <Application>Microsoft Office PowerPoint</Application>
  <PresentationFormat>Widescreen</PresentationFormat>
  <Paragraphs>768</Paragraphs>
  <Slides>49</Slides>
  <Notes>49</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9" baseType="lpstr">
      <vt:lpstr>Amazon Ember</vt:lpstr>
      <vt:lpstr>Amazon Ember Display</vt:lpstr>
      <vt:lpstr>Amazon Ember Display Heavy</vt:lpstr>
      <vt:lpstr>Amazon Ember Light</vt:lpstr>
      <vt:lpstr>Amazon Ember Medium</vt:lpstr>
      <vt:lpstr>Arial</vt:lpstr>
      <vt:lpstr>Calibri</vt:lpstr>
      <vt:lpstr>Lucida Console</vt:lpstr>
      <vt:lpstr>OneBrand EVO (2022-Q4) ColorSet 3</vt:lpstr>
      <vt:lpstr>Visio</vt:lpstr>
      <vt:lpstr>Cloud Operations on AWS</vt:lpstr>
      <vt:lpstr>Module overview</vt:lpstr>
      <vt:lpstr>Example Corp. manager requests </vt:lpstr>
      <vt:lpstr>Permissions management</vt:lpstr>
      <vt:lpstr>IAM Access Analyzer</vt:lpstr>
      <vt:lpstr>Creating an analyzer</vt:lpstr>
      <vt:lpstr>IAM Access Analyzer findings</vt:lpstr>
      <vt:lpstr>Permissions boundary</vt:lpstr>
      <vt:lpstr>Permissions boundary workflow</vt:lpstr>
      <vt:lpstr>Policy evaluation: It’s only a condition</vt:lpstr>
      <vt:lpstr>Setting up a permissions boundary</vt:lpstr>
      <vt:lpstr>Example code: Permissions boundary</vt:lpstr>
      <vt:lpstr>Detection and auditing</vt:lpstr>
      <vt:lpstr>Detection mechanisms</vt:lpstr>
      <vt:lpstr>AWS CloudTrail</vt:lpstr>
      <vt:lpstr>Examples of CloudTrail logged activity</vt:lpstr>
      <vt:lpstr>Steps to configure CloudTrail</vt:lpstr>
      <vt:lpstr>CloudTrail format: Event header</vt:lpstr>
      <vt:lpstr>CloudTrail format: Event response</vt:lpstr>
      <vt:lpstr>CloudTrail log analysis</vt:lpstr>
      <vt:lpstr>Getting started with Athena</vt:lpstr>
      <vt:lpstr>AWS Config</vt:lpstr>
      <vt:lpstr>AWS Config rules</vt:lpstr>
      <vt:lpstr>Implementing AWS Config rules</vt:lpstr>
      <vt:lpstr>Amazon GuardDuty</vt:lpstr>
      <vt:lpstr>Getting started with GuardDuty</vt:lpstr>
      <vt:lpstr>GuardDuty findings</vt:lpstr>
      <vt:lpstr>GuardDuty use case</vt:lpstr>
      <vt:lpstr>Amazon Inspector </vt:lpstr>
      <vt:lpstr>Example: Amazon Inspector findings</vt:lpstr>
      <vt:lpstr> Incident response and automated remediation</vt:lpstr>
      <vt:lpstr>Incident response overview</vt:lpstr>
      <vt:lpstr>Common remediation options</vt:lpstr>
      <vt:lpstr>Managing AWS Config rule remediation</vt:lpstr>
      <vt:lpstr>Setting up a remediation action</vt:lpstr>
      <vt:lpstr>AWS Lambda for incident response</vt:lpstr>
      <vt:lpstr>Allowing actions</vt:lpstr>
      <vt:lpstr>Example: Lambda for incident response</vt:lpstr>
      <vt:lpstr>Example Corp. manager request 1 </vt:lpstr>
      <vt:lpstr>Example Corp. manager request 2 </vt:lpstr>
      <vt:lpstr>Example Corp. manager request 3</vt:lpstr>
      <vt:lpstr> Troubleshooting</vt:lpstr>
      <vt:lpstr>Troubleshooting scenario</vt:lpstr>
      <vt:lpstr>Automation console</vt:lpstr>
      <vt:lpstr>Troubleshooting with AWS CLI</vt:lpstr>
      <vt:lpstr>AWS CLI output</vt:lpstr>
      <vt:lpstr>Summary</vt:lpstr>
      <vt:lpstr>Thank you</vt:lpstr>
      <vt:lpstr>AWS CLI output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Operations on AWS</dc:title>
  <dc:subject>Dev-10-DataSecurityAndSystemAuditing</dc:subject>
  <dc:creator>Moore, John</dc:creator>
  <cp:keywords>v4.2.0</cp:keywords>
  <cp:lastModifiedBy>Daswani, Monisha</cp:lastModifiedBy>
  <cp:revision>166</cp:revision>
  <dcterms:created xsi:type="dcterms:W3CDTF">2022-12-07T21:02:08Z</dcterms:created>
  <dcterms:modified xsi:type="dcterms:W3CDTF">2026-03-10T18:57:41Z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965B5BBA-998E-4CE2-A51E-B898E8D34C70</vt:lpwstr>
  </property>
  <property fmtid="{D5CDD505-2E9C-101B-9397-08002B2CF9AE}" pid="3" name="ArticulatePath">
    <vt:lpwstr>Color Set 4</vt:lpwstr>
  </property>
  <property fmtid="{D5CDD505-2E9C-101B-9397-08002B2CF9AE}" pid="4" name="MSIP_Label_19e68092-05df-4271-8e3e-b2a4c82ba797_Enabled">
    <vt:lpwstr>true</vt:lpwstr>
  </property>
  <property fmtid="{D5CDD505-2E9C-101B-9397-08002B2CF9AE}" pid="5" name="MSIP_Label_19e68092-05df-4271-8e3e-b2a4c82ba797_SetDate">
    <vt:lpwstr>2026-03-05T21:57:52Z</vt:lpwstr>
  </property>
  <property fmtid="{D5CDD505-2E9C-101B-9397-08002B2CF9AE}" pid="6" name="MSIP_Label_19e68092-05df-4271-8e3e-b2a4c82ba797_Method">
    <vt:lpwstr>Standard</vt:lpwstr>
  </property>
  <property fmtid="{D5CDD505-2E9C-101B-9397-08002B2CF9AE}" pid="7" name="MSIP_Label_19e68092-05df-4271-8e3e-b2a4c82ba797_Name">
    <vt:lpwstr>Amazon Confidential</vt:lpwstr>
  </property>
  <property fmtid="{D5CDD505-2E9C-101B-9397-08002B2CF9AE}" pid="8" name="MSIP_Label_19e68092-05df-4271-8e3e-b2a4c82ba797_SiteId">
    <vt:lpwstr>5280104a-472d-4538-9ccf-1e1d0efe8b1b</vt:lpwstr>
  </property>
  <property fmtid="{D5CDD505-2E9C-101B-9397-08002B2CF9AE}" pid="9" name="MSIP_Label_19e68092-05df-4271-8e3e-b2a4c82ba797_ActionId">
    <vt:lpwstr>636dd204-7a7c-4f82-9b16-a9970e273a33</vt:lpwstr>
  </property>
  <property fmtid="{D5CDD505-2E9C-101B-9397-08002B2CF9AE}" pid="10" name="MSIP_Label_19e68092-05df-4271-8e3e-b2a4c82ba797_ContentBits">
    <vt:lpwstr>0</vt:lpwstr>
  </property>
  <property fmtid="{D5CDD505-2E9C-101B-9397-08002B2CF9AE}" pid="11" name="MSIP_Label_19e68092-05df-4271-8e3e-b2a4c82ba797_Tag">
    <vt:lpwstr>50, 3, 0, 1</vt:lpwstr>
  </property>
</Properties>
</file>